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460527"/>
            <a:ext cx="10358120" cy="1163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49398" y="1635760"/>
            <a:ext cx="8093202" cy="2167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notesSlide" Target="../notesSlides/notesSlide1.xml"/><Relationship Id="rId7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notesSlide" Target="../notesSlides/notesSlide2.xml"/><Relationship Id="rId8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jpg"/><Relationship Id="rId6" Type="http://schemas.openxmlformats.org/officeDocument/2006/relationships/image" Target="../media/image14.png"/><Relationship Id="rId7" Type="http://schemas.openxmlformats.org/officeDocument/2006/relationships/notesSlide" Target="../notesSlides/notesSlide3.xml"/><Relationship Id="rId8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jpg"/><Relationship Id="rId9" Type="http://schemas.openxmlformats.org/officeDocument/2006/relationships/notesSlide" Target="../notesSlides/notesSlide4.xml"/><Relationship Id="rId10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jpg"/><Relationship Id="rId6" Type="http://schemas.openxmlformats.org/officeDocument/2006/relationships/image" Target="../media/image26.png"/><Relationship Id="rId7" Type="http://schemas.openxmlformats.org/officeDocument/2006/relationships/notesSlide" Target="../notesSlides/notesSlide5.xml"/><Relationship Id="rId8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jpg"/><Relationship Id="rId6" Type="http://schemas.openxmlformats.org/officeDocument/2006/relationships/notesSlide" Target="../notesSlides/notesSlide6.xml"/><Relationship Id="rId7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1905">
              <a:lnSpc>
                <a:spcPct val="90000"/>
              </a:lnSpc>
            </a:pPr>
            <a:r>
              <a:rPr dirty="0" spc="-50"/>
              <a:t>N</a:t>
            </a:r>
            <a:r>
              <a:rPr dirty="0" spc="-70"/>
              <a:t>a</a:t>
            </a:r>
            <a:r>
              <a:rPr dirty="0" spc="-80"/>
              <a:t>n</a:t>
            </a:r>
            <a:r>
              <a:rPr dirty="0" spc="-60"/>
              <a:t>o</a:t>
            </a:r>
            <a:r>
              <a:rPr dirty="0" spc="-85"/>
              <a:t>m</a:t>
            </a:r>
            <a:r>
              <a:rPr dirty="0" spc="-90"/>
              <a:t>e</a:t>
            </a:r>
            <a:r>
              <a:rPr dirty="0" spc="-60"/>
              <a:t>t</a:t>
            </a:r>
            <a:r>
              <a:rPr dirty="0" spc="-145"/>
              <a:t>r</a:t>
            </a:r>
            <a:r>
              <a:rPr dirty="0"/>
              <a:t>e</a:t>
            </a:r>
            <a:r>
              <a:rPr dirty="0" spc="-105"/>
              <a:t> </a:t>
            </a:r>
            <a:r>
              <a:rPr dirty="0" spc="-125"/>
              <a:t>W</a:t>
            </a:r>
            <a:r>
              <a:rPr dirty="0" spc="-15"/>
              <a:t>i</a:t>
            </a:r>
            <a:r>
              <a:rPr dirty="0" spc="-85"/>
              <a:t>d</a:t>
            </a:r>
            <a:r>
              <a:rPr dirty="0"/>
              <a:t>e</a:t>
            </a:r>
            <a:r>
              <a:rPr dirty="0" spc="-110"/>
              <a:t> </a:t>
            </a:r>
            <a:r>
              <a:rPr dirty="0" spc="-130"/>
              <a:t>A</a:t>
            </a:r>
            <a:r>
              <a:rPr dirty="0" spc="-145"/>
              <a:t>v</a:t>
            </a:r>
            <a:r>
              <a:rPr dirty="0" spc="-70"/>
              <a:t>a</a:t>
            </a:r>
            <a:r>
              <a:rPr dirty="0" spc="-15"/>
              <a:t>l</a:t>
            </a:r>
            <a:r>
              <a:rPr dirty="0" spc="-85"/>
              <a:t>a</a:t>
            </a:r>
            <a:r>
              <a:rPr dirty="0" spc="-90"/>
              <a:t>n</a:t>
            </a:r>
            <a:r>
              <a:rPr dirty="0" spc="-40"/>
              <a:t>c</a:t>
            </a:r>
            <a:r>
              <a:rPr dirty="0" spc="-90"/>
              <a:t>h</a:t>
            </a:r>
            <a:r>
              <a:rPr dirty="0"/>
              <a:t>e</a:t>
            </a:r>
            <a:r>
              <a:rPr dirty="0"/>
              <a:t> </a:t>
            </a:r>
            <a:r>
              <a:rPr dirty="0" spc="-155"/>
              <a:t>R</a:t>
            </a:r>
            <a:r>
              <a:rPr dirty="0" spc="-45"/>
              <a:t>e</a:t>
            </a:r>
            <a:r>
              <a:rPr dirty="0" spc="-70"/>
              <a:t>g</a:t>
            </a:r>
            <a:r>
              <a:rPr dirty="0" spc="-30"/>
              <a:t>i</a:t>
            </a:r>
            <a:r>
              <a:rPr dirty="0" spc="-50"/>
              <a:t>o</a:t>
            </a:r>
            <a:r>
              <a:rPr dirty="0" spc="-90"/>
              <a:t>n</a:t>
            </a:r>
            <a:r>
              <a:rPr dirty="0" spc="-25"/>
              <a:t>s</a:t>
            </a:r>
            <a:r>
              <a:rPr dirty="0" spc="-100"/>
              <a:t> </a:t>
            </a:r>
            <a:r>
              <a:rPr dirty="0" spc="-175"/>
              <a:t>f</a:t>
            </a:r>
            <a:r>
              <a:rPr dirty="0" spc="-35"/>
              <a:t>o</a:t>
            </a:r>
            <a:r>
              <a:rPr dirty="0" spc="-20"/>
              <a:t>r</a:t>
            </a:r>
            <a:r>
              <a:rPr dirty="0" spc="-100"/>
              <a:t> </a:t>
            </a:r>
            <a:r>
              <a:rPr dirty="0" spc="-45"/>
              <a:t>H</a:t>
            </a:r>
            <a:r>
              <a:rPr dirty="0" spc="-15"/>
              <a:t>i</a:t>
            </a:r>
            <a:r>
              <a:rPr dirty="0" spc="-85"/>
              <a:t>g</a:t>
            </a:r>
            <a:r>
              <a:rPr dirty="0" spc="-30"/>
              <a:t>h</a:t>
            </a:r>
            <a:r>
              <a:rPr dirty="0" spc="-105"/>
              <a:t> </a:t>
            </a:r>
            <a:r>
              <a:rPr dirty="0" spc="-165"/>
              <a:t>P</a:t>
            </a:r>
            <a:r>
              <a:rPr dirty="0" spc="-45"/>
              <a:t>e</a:t>
            </a:r>
            <a:r>
              <a:rPr dirty="0" spc="-50"/>
              <a:t>r</a:t>
            </a:r>
            <a:r>
              <a:rPr dirty="0" spc="-185"/>
              <a:t>f</a:t>
            </a:r>
            <a:r>
              <a:rPr dirty="0" spc="-60"/>
              <a:t>o</a:t>
            </a:r>
            <a:r>
              <a:rPr dirty="0" spc="-60"/>
              <a:t>r</a:t>
            </a:r>
            <a:r>
              <a:rPr dirty="0" spc="-90"/>
              <a:t>m</a:t>
            </a:r>
            <a:r>
              <a:rPr dirty="0" spc="-80"/>
              <a:t>an</a:t>
            </a:r>
            <a:r>
              <a:rPr dirty="0" spc="-60"/>
              <a:t>c</a:t>
            </a:r>
            <a:r>
              <a:rPr dirty="0"/>
              <a:t>e</a:t>
            </a:r>
            <a:r>
              <a:rPr dirty="0"/>
              <a:t> </a:t>
            </a:r>
            <a:r>
              <a:rPr dirty="0" spc="-65"/>
              <a:t>S</a:t>
            </a:r>
            <a:r>
              <a:rPr dirty="0" spc="-465"/>
              <a:t>P</a:t>
            </a:r>
            <a:r>
              <a:rPr dirty="0" spc="-60"/>
              <a:t>A</a:t>
            </a:r>
            <a:r>
              <a:rPr dirty="0" spc="-65"/>
              <a:t>D</a:t>
            </a:r>
            <a:r>
              <a:rPr dirty="0" spc="-65"/>
              <a:t>s</a:t>
            </a:r>
            <a:r>
              <a:rPr dirty="0" spc="-15"/>
              <a:t>:</a:t>
            </a:r>
            <a:r>
              <a:rPr dirty="0" spc="-75"/>
              <a:t> </a:t>
            </a:r>
            <a:r>
              <a:rPr dirty="0"/>
              <a:t>A</a:t>
            </a:r>
            <a:r>
              <a:rPr dirty="0" spc="-80"/>
              <a:t> </a:t>
            </a:r>
            <a:r>
              <a:rPr dirty="0" spc="-135"/>
              <a:t>r</a:t>
            </a:r>
            <a:r>
              <a:rPr dirty="0" spc="-70"/>
              <a:t>e</a:t>
            </a:r>
            <a:r>
              <a:rPr dirty="0" spc="-40"/>
              <a:t>v</a:t>
            </a:r>
            <a:r>
              <a:rPr dirty="0" spc="-30"/>
              <a:t>i</a:t>
            </a:r>
            <a:r>
              <a:rPr dirty="0" spc="-90"/>
              <a:t>e</a:t>
            </a:r>
            <a:r>
              <a:rPr dirty="0"/>
              <a:t>w</a:t>
            </a:r>
          </a:p>
        </p:txBody>
      </p:sp>
      <p:sp>
        <p:nvSpPr>
          <p:cNvPr id="3" name="object 3"/>
          <p:cNvSpPr/>
          <p:nvPr/>
        </p:nvSpPr>
        <p:spPr>
          <a:xfrm>
            <a:off x="2723388" y="6309359"/>
            <a:ext cx="1883664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867399"/>
            <a:ext cx="2467356" cy="990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548376" y="4121403"/>
            <a:ext cx="5589270" cy="162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P</a:t>
            </a:r>
            <a:r>
              <a:rPr dirty="0" sz="1800" spc="-30" b="1">
                <a:latin typeface="Calibri"/>
                <a:cs typeface="Calibri"/>
              </a:rPr>
              <a:t>r</a:t>
            </a:r>
            <a:r>
              <a:rPr dirty="0" sz="1800" b="1">
                <a:latin typeface="Calibri"/>
                <a:cs typeface="Calibri"/>
              </a:rPr>
              <a:t>oje</a:t>
            </a:r>
            <a:r>
              <a:rPr dirty="0" sz="1800" spc="-5" b="1">
                <a:latin typeface="Calibri"/>
                <a:cs typeface="Calibri"/>
              </a:rPr>
              <a:t>c</a:t>
            </a:r>
            <a:r>
              <a:rPr dirty="0" sz="1800" b="1">
                <a:latin typeface="Calibri"/>
                <a:cs typeface="Calibri"/>
              </a:rPr>
              <a:t>t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</a:t>
            </a:r>
            <a:r>
              <a:rPr dirty="0" sz="1800" b="1">
                <a:latin typeface="Calibri"/>
                <a:cs typeface="Calibri"/>
              </a:rPr>
              <a:t>e</a:t>
            </a:r>
            <a:r>
              <a:rPr dirty="0" sz="1800" spc="-5" b="1">
                <a:latin typeface="Calibri"/>
                <a:cs typeface="Calibri"/>
              </a:rPr>
              <a:t>m</a:t>
            </a:r>
            <a:r>
              <a:rPr dirty="0" sz="1800" b="1">
                <a:latin typeface="Calibri"/>
                <a:cs typeface="Calibri"/>
              </a:rPr>
              <a:t>be</a:t>
            </a:r>
            <a:r>
              <a:rPr dirty="0" sz="1800" spc="-30" b="1">
                <a:latin typeface="Calibri"/>
                <a:cs typeface="Calibri"/>
              </a:rPr>
              <a:t>r</a:t>
            </a:r>
            <a:r>
              <a:rPr dirty="0" sz="1800" spc="-10" b="1">
                <a:latin typeface="Calibri"/>
                <a:cs typeface="Calibri"/>
              </a:rPr>
              <a:t>s:</a:t>
            </a:r>
            <a:endParaRPr sz="1800">
              <a:latin typeface="Calibri"/>
              <a:cs typeface="Calibri"/>
            </a:endParaRPr>
          </a:p>
          <a:p>
            <a:pPr marL="12700" marR="2193925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Salma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b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ul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ah,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SR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EE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She</a:t>
            </a:r>
            <a:r>
              <a:rPr dirty="0" sz="1800" spc="-15">
                <a:latin typeface="Calibri"/>
                <a:cs typeface="Calibri"/>
              </a:rPr>
              <a:t>f</a:t>
            </a:r>
            <a:r>
              <a:rPr dirty="0" sz="1800" spc="-5">
                <a:latin typeface="Calibri"/>
                <a:cs typeface="Calibri"/>
              </a:rPr>
              <a:t>fiel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20">
                <a:latin typeface="Calibri"/>
                <a:cs typeface="Calibri"/>
              </a:rPr>
              <a:t>f</a:t>
            </a:r>
            <a:r>
              <a:rPr dirty="0" sz="1800">
                <a:latin typeface="Calibri"/>
                <a:cs typeface="Calibri"/>
              </a:rPr>
              <a:t>. </a:t>
            </a:r>
            <a:r>
              <a:rPr dirty="0" sz="1800" spc="-5">
                <a:latin typeface="Calibri"/>
                <a:cs typeface="Calibri"/>
              </a:rPr>
              <a:t>Ch</a:t>
            </a:r>
            <a:r>
              <a:rPr dirty="0" sz="1800" spc="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</a:t>
            </a:r>
            <a:r>
              <a:rPr dirty="0" sz="1800" spc="-5">
                <a:latin typeface="Calibri"/>
                <a:cs typeface="Calibri"/>
              </a:rPr>
              <a:t>in</a:t>
            </a: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30">
                <a:latin typeface="Calibri"/>
                <a:cs typeface="Calibri"/>
              </a:rPr>
              <a:t> </a:t>
            </a:r>
            <a:r>
              <a:rPr dirty="0" sz="1800" spc="-145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an,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EE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She</a:t>
            </a:r>
            <a:r>
              <a:rPr dirty="0" sz="1800" spc="-15">
                <a:latin typeface="Calibri"/>
                <a:cs typeface="Calibri"/>
              </a:rPr>
              <a:t>f</a:t>
            </a:r>
            <a:r>
              <a:rPr dirty="0" sz="1800" spc="-5">
                <a:latin typeface="Calibri"/>
                <a:cs typeface="Calibri"/>
              </a:rPr>
              <a:t>fiel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0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.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Jo </a:t>
            </a:r>
            <a:r>
              <a:rPr dirty="0" sz="1800" spc="-5">
                <a:latin typeface="Calibri"/>
                <a:cs typeface="Calibri"/>
              </a:rPr>
              <a:t>Shie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 spc="15">
                <a:latin typeface="Calibri"/>
                <a:cs typeface="Calibri"/>
              </a:rPr>
              <a:t>g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-5">
                <a:latin typeface="Calibri"/>
                <a:cs typeface="Calibri"/>
              </a:rPr>
              <a:t> EE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She</a:t>
            </a:r>
            <a:r>
              <a:rPr dirty="0" sz="1800" spc="-15">
                <a:latin typeface="Calibri"/>
                <a:cs typeface="Calibri"/>
              </a:rPr>
              <a:t>f</a:t>
            </a:r>
            <a:r>
              <a:rPr dirty="0" sz="1800" spc="-5">
                <a:latin typeface="Calibri"/>
                <a:cs typeface="Calibri"/>
              </a:rPr>
              <a:t>fiel</a:t>
            </a:r>
            <a:r>
              <a:rPr dirty="0" sz="180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90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</a:pPr>
            <a:r>
              <a:rPr dirty="0" sz="1800" spc="-20">
                <a:latin typeface="Calibri"/>
                <a:cs typeface="Calibri"/>
              </a:rPr>
              <a:t>P</a:t>
            </a:r>
            <a:r>
              <a:rPr dirty="0" sz="1800" spc="-30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IS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w</a:t>
            </a:r>
            <a:r>
              <a:rPr dirty="0" sz="1800" spc="-15">
                <a:latin typeface="Calibri"/>
                <a:cs typeface="Calibri"/>
              </a:rPr>
              <a:t>or</a:t>
            </a:r>
            <a:r>
              <a:rPr dirty="0" sz="1800" spc="-30">
                <a:latin typeface="Calibri"/>
                <a:cs typeface="Calibri"/>
              </a:rPr>
              <a:t>k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h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z,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1</a:t>
            </a:r>
            <a:r>
              <a:rPr dirty="0" sz="1800" spc="-5">
                <a:latin typeface="Calibri"/>
                <a:cs typeface="Calibri"/>
              </a:rPr>
              <a:t>8</a:t>
            </a:r>
            <a:r>
              <a:rPr dirty="0" baseline="25462" sz="1800" spc="7">
                <a:latin typeface="Calibri"/>
                <a:cs typeface="Calibri"/>
              </a:rPr>
              <a:t>t</a:t>
            </a:r>
            <a:r>
              <a:rPr dirty="0" baseline="25462" sz="1800">
                <a:latin typeface="Calibri"/>
                <a:cs typeface="Calibri"/>
              </a:rPr>
              <a:t>h</a:t>
            </a:r>
            <a:r>
              <a:rPr dirty="0" baseline="25462" sz="1800" spc="1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15">
                <a:latin typeface="Calibri"/>
                <a:cs typeface="Calibri"/>
              </a:rPr>
              <a:t>20</a:t>
            </a:r>
            <a:r>
              <a:rPr dirty="0" baseline="25462" sz="1800" spc="7">
                <a:latin typeface="Calibri"/>
                <a:cs typeface="Calibri"/>
              </a:rPr>
              <a:t>t</a:t>
            </a:r>
            <a:r>
              <a:rPr dirty="0" baseline="25462" sz="1800">
                <a:latin typeface="Calibri"/>
                <a:cs typeface="Calibri"/>
              </a:rPr>
              <a:t>h  </a:t>
            </a:r>
            <a:r>
              <a:rPr dirty="0" baseline="25462" sz="1800" spc="-7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M</a:t>
            </a:r>
            <a:r>
              <a:rPr dirty="0" sz="1800" spc="-45">
                <a:latin typeface="Calibri"/>
                <a:cs typeface="Calibri"/>
              </a:rPr>
              <a:t>a</a:t>
            </a:r>
            <a:r>
              <a:rPr dirty="0" sz="1800" spc="-145">
                <a:latin typeface="Calibri"/>
                <a:cs typeface="Calibri"/>
              </a:rPr>
              <a:t>y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2016,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z,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Sp</a:t>
            </a:r>
            <a:r>
              <a:rPr dirty="0" sz="1800" spc="5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843516" y="6048755"/>
            <a:ext cx="1170431" cy="809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393423" y="6108190"/>
            <a:ext cx="784859" cy="7498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9051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</a:t>
            </a:r>
            <a:r>
              <a:rPr dirty="0" spc="-30"/>
              <a:t>e</a:t>
            </a:r>
            <a:r>
              <a:rPr dirty="0"/>
              <a:t>vice</a:t>
            </a:r>
            <a:r>
              <a:rPr dirty="0" spc="10"/>
              <a:t> </a:t>
            </a:r>
            <a:r>
              <a:rPr dirty="0" spc="-50"/>
              <a:t>s</a:t>
            </a:r>
            <a:r>
              <a:rPr dirty="0"/>
              <a:t>tructu</a:t>
            </a:r>
            <a:r>
              <a:rPr dirty="0" spc="-60"/>
              <a:t>r</a:t>
            </a:r>
            <a:r>
              <a:rPr dirty="0"/>
              <a:t>e</a:t>
            </a:r>
            <a:r>
              <a:rPr dirty="0" spc="-30"/>
              <a:t> </a:t>
            </a:r>
            <a:r>
              <a:rPr dirty="0"/>
              <a:t>and fi</a:t>
            </a:r>
            <a:r>
              <a:rPr dirty="0" spc="-15"/>
              <a:t>e</a:t>
            </a:r>
            <a:r>
              <a:rPr dirty="0"/>
              <a:t>ld p</a:t>
            </a:r>
            <a:r>
              <a:rPr dirty="0" spc="-80"/>
              <a:t>r</a:t>
            </a:r>
            <a:r>
              <a:rPr dirty="0" spc="-5"/>
              <a:t>ofile</a:t>
            </a:r>
          </a:p>
        </p:txBody>
      </p:sp>
      <p:sp>
        <p:nvSpPr>
          <p:cNvPr id="3" name="object 3"/>
          <p:cNvSpPr/>
          <p:nvPr/>
        </p:nvSpPr>
        <p:spPr>
          <a:xfrm>
            <a:off x="2723388" y="6309359"/>
            <a:ext cx="1883664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867399"/>
            <a:ext cx="2467356" cy="990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940" y="1874520"/>
            <a:ext cx="4163567" cy="3122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02578" y="2286000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02578" y="2707132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02578" y="3128391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02578" y="3549522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02578" y="3970654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02578" y="4391786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02578" y="4812919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08928" y="1858517"/>
            <a:ext cx="0" cy="3382010"/>
          </a:xfrm>
          <a:custGeom>
            <a:avLst/>
            <a:gdLst/>
            <a:ahLst/>
            <a:cxnLst/>
            <a:rect l="l" t="t" r="r" b="b"/>
            <a:pathLst>
              <a:path w="0" h="3382010">
                <a:moveTo>
                  <a:pt x="0" y="0"/>
                </a:moveTo>
                <a:lnTo>
                  <a:pt x="0" y="33820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555481" y="1858517"/>
            <a:ext cx="0" cy="3382010"/>
          </a:xfrm>
          <a:custGeom>
            <a:avLst/>
            <a:gdLst/>
            <a:ahLst/>
            <a:cxnLst/>
            <a:rect l="l" t="t" r="r" b="b"/>
            <a:pathLst>
              <a:path w="0" h="3382010">
                <a:moveTo>
                  <a:pt x="0" y="0"/>
                </a:moveTo>
                <a:lnTo>
                  <a:pt x="0" y="338201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02578" y="1864867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02578" y="5234178"/>
            <a:ext cx="2659380" cy="0"/>
          </a:xfrm>
          <a:custGeom>
            <a:avLst/>
            <a:gdLst/>
            <a:ahLst/>
            <a:cxnLst/>
            <a:rect l="l" t="t" r="r" b="b"/>
            <a:pathLst>
              <a:path w="2659379" h="0">
                <a:moveTo>
                  <a:pt x="0" y="0"/>
                </a:moveTo>
                <a:lnTo>
                  <a:pt x="265925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77917" y="5129021"/>
            <a:ext cx="1196340" cy="0"/>
          </a:xfrm>
          <a:custGeom>
            <a:avLst/>
            <a:gdLst/>
            <a:ahLst/>
            <a:cxnLst/>
            <a:rect l="l" t="t" r="r" b="b"/>
            <a:pathLst>
              <a:path w="1196339" h="0">
                <a:moveTo>
                  <a:pt x="1195959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843516" y="6048755"/>
            <a:ext cx="1170431" cy="809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393423" y="6108190"/>
            <a:ext cx="784859" cy="74980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556497" y="2279142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556497" y="2710433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556497" y="3129533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556497" y="3551682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556497" y="3960114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556497" y="4386834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556497" y="4822697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556497" y="5223509"/>
            <a:ext cx="2077720" cy="0"/>
          </a:xfrm>
          <a:custGeom>
            <a:avLst/>
            <a:gdLst/>
            <a:ahLst/>
            <a:cxnLst/>
            <a:rect l="l" t="t" r="r" b="b"/>
            <a:pathLst>
              <a:path w="2077720" h="0">
                <a:moveTo>
                  <a:pt x="0" y="0"/>
                </a:moveTo>
                <a:lnTo>
                  <a:pt x="2077593" y="0"/>
                </a:lnTo>
              </a:path>
            </a:pathLst>
          </a:custGeom>
          <a:ln w="19812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900921" y="1698498"/>
            <a:ext cx="1619885" cy="749935"/>
          </a:xfrm>
          <a:custGeom>
            <a:avLst/>
            <a:gdLst/>
            <a:ahLst/>
            <a:cxnLst/>
            <a:rect l="l" t="t" r="r" b="b"/>
            <a:pathLst>
              <a:path w="1619884" h="749935">
                <a:moveTo>
                  <a:pt x="1619503" y="0"/>
                </a:moveTo>
                <a:lnTo>
                  <a:pt x="0" y="749553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910066" y="2448305"/>
            <a:ext cx="1254125" cy="668020"/>
          </a:xfrm>
          <a:custGeom>
            <a:avLst/>
            <a:gdLst/>
            <a:ahLst/>
            <a:cxnLst/>
            <a:rect l="l" t="t" r="r" b="b"/>
            <a:pathLst>
              <a:path w="1254125" h="668019">
                <a:moveTo>
                  <a:pt x="0" y="0"/>
                </a:moveTo>
                <a:lnTo>
                  <a:pt x="1253998" y="667893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155173" y="3126485"/>
            <a:ext cx="8890" cy="1274445"/>
          </a:xfrm>
          <a:custGeom>
            <a:avLst/>
            <a:gdLst/>
            <a:ahLst/>
            <a:cxnLst/>
            <a:rect l="l" t="t" r="r" b="b"/>
            <a:pathLst>
              <a:path w="8890" h="1274445">
                <a:moveTo>
                  <a:pt x="0" y="0"/>
                </a:moveTo>
                <a:lnTo>
                  <a:pt x="8762" y="1274318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164318" y="4403597"/>
            <a:ext cx="479425" cy="423545"/>
          </a:xfrm>
          <a:custGeom>
            <a:avLst/>
            <a:gdLst/>
            <a:ahLst/>
            <a:cxnLst/>
            <a:rect l="l" t="t" r="r" b="b"/>
            <a:pathLst>
              <a:path w="479425" h="423545">
                <a:moveTo>
                  <a:pt x="0" y="0"/>
                </a:moveTo>
                <a:lnTo>
                  <a:pt x="478916" y="423163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705600" y="1612391"/>
            <a:ext cx="1198245" cy="234950"/>
          </a:xfrm>
          <a:custGeom>
            <a:avLst/>
            <a:gdLst/>
            <a:ahLst/>
            <a:cxnLst/>
            <a:rect l="l" t="t" r="r" b="b"/>
            <a:pathLst>
              <a:path w="1198245" h="234950">
                <a:moveTo>
                  <a:pt x="0" y="234696"/>
                </a:moveTo>
                <a:lnTo>
                  <a:pt x="1197863" y="234696"/>
                </a:lnTo>
                <a:lnTo>
                  <a:pt x="1197863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99076" y="4866132"/>
            <a:ext cx="951230" cy="234950"/>
          </a:xfrm>
          <a:custGeom>
            <a:avLst/>
            <a:gdLst/>
            <a:ahLst/>
            <a:cxnLst/>
            <a:rect l="l" t="t" r="r" b="b"/>
            <a:pathLst>
              <a:path w="951229" h="234950">
                <a:moveTo>
                  <a:pt x="0" y="234696"/>
                </a:moveTo>
                <a:lnTo>
                  <a:pt x="950976" y="234696"/>
                </a:lnTo>
                <a:lnTo>
                  <a:pt x="950976" y="0"/>
                </a:lnTo>
                <a:lnTo>
                  <a:pt x="0" y="0"/>
                </a:lnTo>
                <a:lnTo>
                  <a:pt x="0" y="23469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503157" y="1473708"/>
            <a:ext cx="2691130" cy="86995"/>
          </a:xfrm>
          <a:custGeom>
            <a:avLst/>
            <a:gdLst/>
            <a:ahLst/>
            <a:cxnLst/>
            <a:rect l="l" t="t" r="r" b="b"/>
            <a:pathLst>
              <a:path w="2691129" h="86994">
                <a:moveTo>
                  <a:pt x="86868" y="0"/>
                </a:moveTo>
                <a:lnTo>
                  <a:pt x="0" y="43433"/>
                </a:lnTo>
                <a:lnTo>
                  <a:pt x="86868" y="86867"/>
                </a:lnTo>
                <a:lnTo>
                  <a:pt x="86868" y="57912"/>
                </a:lnTo>
                <a:lnTo>
                  <a:pt x="72390" y="57912"/>
                </a:lnTo>
                <a:lnTo>
                  <a:pt x="72390" y="28955"/>
                </a:lnTo>
                <a:lnTo>
                  <a:pt x="86868" y="28955"/>
                </a:lnTo>
                <a:lnTo>
                  <a:pt x="86868" y="0"/>
                </a:lnTo>
                <a:close/>
              </a:path>
              <a:path w="2691129" h="86994">
                <a:moveTo>
                  <a:pt x="86868" y="28955"/>
                </a:moveTo>
                <a:lnTo>
                  <a:pt x="72390" y="28955"/>
                </a:lnTo>
                <a:lnTo>
                  <a:pt x="72390" y="57912"/>
                </a:lnTo>
                <a:lnTo>
                  <a:pt x="86868" y="57912"/>
                </a:lnTo>
                <a:lnTo>
                  <a:pt x="86868" y="28955"/>
                </a:lnTo>
                <a:close/>
              </a:path>
              <a:path w="2691129" h="86994">
                <a:moveTo>
                  <a:pt x="2691003" y="28955"/>
                </a:moveTo>
                <a:lnTo>
                  <a:pt x="86868" y="28955"/>
                </a:lnTo>
                <a:lnTo>
                  <a:pt x="86868" y="57912"/>
                </a:lnTo>
                <a:lnTo>
                  <a:pt x="2691003" y="57912"/>
                </a:lnTo>
                <a:lnTo>
                  <a:pt x="2691003" y="2895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040882" y="1632966"/>
            <a:ext cx="2383155" cy="3510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3340">
              <a:lnSpc>
                <a:spcPct val="100000"/>
              </a:lnSpc>
            </a:pPr>
            <a:r>
              <a:rPr dirty="0" sz="1400" spc="-120">
                <a:latin typeface="Calibri"/>
                <a:cs typeface="Calibri"/>
              </a:rPr>
              <a:t>T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c</a:t>
            </a:r>
            <a:r>
              <a:rPr dirty="0" sz="1400" spc="-5">
                <a:latin typeface="Calibri"/>
                <a:cs typeface="Calibri"/>
              </a:rPr>
              <a:t>o</a:t>
            </a:r>
            <a:r>
              <a:rPr dirty="0" sz="1400" spc="-15">
                <a:latin typeface="Calibri"/>
                <a:cs typeface="Calibri"/>
              </a:rPr>
              <a:t>nt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800" spc="-160">
                <a:latin typeface="Calibri"/>
                <a:cs typeface="Calibri"/>
              </a:rPr>
              <a:t>T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p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35">
                <a:latin typeface="Calibri"/>
                <a:cs typeface="Calibri"/>
              </a:rPr>
              <a:t>a</a:t>
            </a:r>
            <a:r>
              <a:rPr dirty="0" sz="1800" spc="-35">
                <a:latin typeface="Calibri"/>
                <a:cs typeface="Calibri"/>
              </a:rPr>
              <a:t>y</a:t>
            </a:r>
            <a:r>
              <a:rPr dirty="0" sz="1800" spc="-1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  <a:p>
            <a:pPr algn="ctr" marL="498475" marR="490220" indent="-1270">
              <a:lnSpc>
                <a:spcPct val="153600"/>
              </a:lnSpc>
            </a:pPr>
            <a:r>
              <a:rPr dirty="0" sz="1800">
                <a:latin typeface="Calibri"/>
                <a:cs typeface="Calibri"/>
              </a:rPr>
              <a:t>Mu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pl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30">
                <a:latin typeface="Calibri"/>
                <a:cs typeface="Calibri"/>
              </a:rPr>
              <a:t>c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on</a:t>
            </a:r>
            <a:r>
              <a:rPr dirty="0" sz="1800" spc="-5">
                <a:latin typeface="Calibri"/>
                <a:cs typeface="Calibri"/>
              </a:rPr>
              <a:t> Ch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20">
                <a:latin typeface="Calibri"/>
                <a:cs typeface="Calibri"/>
              </a:rPr>
              <a:t>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 spc="-15">
                <a:latin typeface="Calibri"/>
                <a:cs typeface="Calibri"/>
              </a:rPr>
              <a:t>h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 G</a:t>
            </a:r>
            <a:r>
              <a:rPr dirty="0" sz="1800" spc="-5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ading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-10">
                <a:latin typeface="Calibri"/>
                <a:cs typeface="Calibri"/>
              </a:rPr>
              <a:t>b</a:t>
            </a:r>
            <a:r>
              <a:rPr dirty="0" sz="1800" spc="-5">
                <a:latin typeface="Calibri"/>
                <a:cs typeface="Calibri"/>
              </a:rPr>
              <a:t>sor</a:t>
            </a:r>
            <a:r>
              <a:rPr dirty="0" sz="1800" spc="-15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on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G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ading</a:t>
            </a:r>
            <a:r>
              <a:rPr dirty="0" sz="1800">
                <a:latin typeface="Calibri"/>
                <a:cs typeface="Calibri"/>
              </a:rPr>
              <a:t> Bo</a:t>
            </a:r>
            <a:r>
              <a:rPr dirty="0" sz="1800" spc="-25">
                <a:latin typeface="Calibri"/>
                <a:cs typeface="Calibri"/>
              </a:rPr>
              <a:t>t</a:t>
            </a:r>
            <a:r>
              <a:rPr dirty="0" sz="1800" spc="-25">
                <a:latin typeface="Calibri"/>
                <a:cs typeface="Calibri"/>
              </a:rPr>
              <a:t>t</a:t>
            </a:r>
            <a:r>
              <a:rPr dirty="0" sz="1800" spc="-5">
                <a:latin typeface="Calibri"/>
                <a:cs typeface="Calibri"/>
              </a:rPr>
              <a:t>o</a:t>
            </a:r>
            <a:r>
              <a:rPr dirty="0" sz="1800">
                <a:latin typeface="Calibri"/>
                <a:cs typeface="Calibri"/>
              </a:rPr>
              <a:t>m-</a:t>
            </a:r>
            <a:r>
              <a:rPr dirty="0" sz="1800" spc="-10">
                <a:latin typeface="Calibri"/>
                <a:cs typeface="Calibri"/>
              </a:rPr>
              <a:t>P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35">
                <a:latin typeface="Calibri"/>
                <a:cs typeface="Calibri"/>
              </a:rPr>
              <a:t>a</a:t>
            </a:r>
            <a:r>
              <a:rPr dirty="0" sz="1800" spc="-35">
                <a:latin typeface="Calibri"/>
                <a:cs typeface="Calibri"/>
              </a:rPr>
              <a:t>y</a:t>
            </a:r>
            <a:r>
              <a:rPr dirty="0" sz="1800" spc="-10">
                <a:latin typeface="Calibri"/>
                <a:cs typeface="Calibri"/>
              </a:rPr>
              <a:t>er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55"/>
              </a:spcBef>
            </a:pPr>
            <a:r>
              <a:rPr dirty="0" sz="1800" spc="-15">
                <a:latin typeface="Calibri"/>
                <a:cs typeface="Calibri"/>
              </a:rPr>
              <a:t>Se</a:t>
            </a:r>
            <a:r>
              <a:rPr dirty="0" sz="1800" spc="-10">
                <a:latin typeface="Calibri"/>
                <a:cs typeface="Calibri"/>
              </a:rPr>
              <a:t>m</a:t>
            </a:r>
            <a:r>
              <a:rPr dirty="0" sz="180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u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ain</a:t>
            </a:r>
            <a:r>
              <a:rPr dirty="0" sz="1800" spc="5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5">
                <a:latin typeface="Calibri"/>
                <a:cs typeface="Calibri"/>
              </a:rPr>
              <a:t>Sub</a:t>
            </a:r>
            <a:r>
              <a:rPr dirty="0" sz="1800" spc="-25">
                <a:latin typeface="Calibri"/>
                <a:cs typeface="Calibri"/>
              </a:rPr>
              <a:t>s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-55">
                <a:latin typeface="Calibri"/>
                <a:cs typeface="Calibri"/>
              </a:rPr>
              <a:t>r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563227" y="1137183"/>
            <a:ext cx="61531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5">
                <a:latin typeface="Calibri"/>
                <a:cs typeface="Calibri"/>
              </a:rPr>
              <a:t>fie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1158728" y="1509522"/>
            <a:ext cx="86995" cy="3801745"/>
          </a:xfrm>
          <a:custGeom>
            <a:avLst/>
            <a:gdLst/>
            <a:ahLst/>
            <a:cxnLst/>
            <a:rect l="l" t="t" r="r" b="b"/>
            <a:pathLst>
              <a:path w="86995" h="3801745">
                <a:moveTo>
                  <a:pt x="28955" y="3714623"/>
                </a:moveTo>
                <a:lnTo>
                  <a:pt x="0" y="3714623"/>
                </a:lnTo>
                <a:lnTo>
                  <a:pt x="43433" y="3801491"/>
                </a:lnTo>
                <a:lnTo>
                  <a:pt x="79565" y="3729228"/>
                </a:lnTo>
                <a:lnTo>
                  <a:pt x="28955" y="3729228"/>
                </a:lnTo>
                <a:lnTo>
                  <a:pt x="28955" y="3714623"/>
                </a:lnTo>
                <a:close/>
              </a:path>
              <a:path w="86995" h="3801745">
                <a:moveTo>
                  <a:pt x="57912" y="0"/>
                </a:moveTo>
                <a:lnTo>
                  <a:pt x="28955" y="0"/>
                </a:lnTo>
                <a:lnTo>
                  <a:pt x="28955" y="3729228"/>
                </a:lnTo>
                <a:lnTo>
                  <a:pt x="57912" y="3729228"/>
                </a:lnTo>
                <a:lnTo>
                  <a:pt x="57912" y="0"/>
                </a:lnTo>
                <a:close/>
              </a:path>
              <a:path w="86995" h="3801745">
                <a:moveTo>
                  <a:pt x="86868" y="3714623"/>
                </a:moveTo>
                <a:lnTo>
                  <a:pt x="57912" y="3714623"/>
                </a:lnTo>
                <a:lnTo>
                  <a:pt x="57912" y="3729228"/>
                </a:lnTo>
                <a:lnTo>
                  <a:pt x="79565" y="3729228"/>
                </a:lnTo>
                <a:lnTo>
                  <a:pt x="86868" y="371462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9051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</a:t>
            </a:r>
            <a:r>
              <a:rPr dirty="0" spc="-10"/>
              <a:t>-</a:t>
            </a:r>
            <a:r>
              <a:rPr dirty="0"/>
              <a:t>V measu</a:t>
            </a:r>
            <a:r>
              <a:rPr dirty="0" spc="-55"/>
              <a:t>r</a:t>
            </a:r>
            <a:r>
              <a:rPr dirty="0" spc="-5"/>
              <a:t>em</a:t>
            </a:r>
            <a:r>
              <a:rPr dirty="0" spc="-15"/>
              <a:t>e</a:t>
            </a:r>
            <a:r>
              <a:rPr dirty="0" spc="-50"/>
              <a:t>n</a:t>
            </a:r>
            <a:r>
              <a:rPr dirty="0"/>
              <a:t>t</a:t>
            </a:r>
            <a:r>
              <a:rPr dirty="0" spc="-20"/>
              <a:t> </a:t>
            </a:r>
            <a:r>
              <a:rPr dirty="0" spc="-105"/>
              <a:t>f</a:t>
            </a:r>
            <a:r>
              <a:rPr dirty="0" spc="-5"/>
              <a:t>o</a:t>
            </a:r>
            <a:r>
              <a:rPr dirty="0"/>
              <a:t>r </a:t>
            </a:r>
            <a:r>
              <a:rPr dirty="0" spc="-5"/>
              <a:t>A</a:t>
            </a:r>
            <a:r>
              <a:rPr dirty="0" spc="-15"/>
              <a:t>P</a:t>
            </a:r>
            <a:r>
              <a:rPr dirty="0"/>
              <a:t>Ds with high</a:t>
            </a:r>
            <a:r>
              <a:rPr dirty="0" spc="-5"/>
              <a:t> </a:t>
            </a:r>
            <a:r>
              <a:rPr dirty="0"/>
              <a:t>l</a:t>
            </a:r>
            <a:r>
              <a:rPr dirty="0" spc="-20"/>
              <a:t>e</a:t>
            </a:r>
            <a:r>
              <a:rPr dirty="0"/>
              <a:t>a</a:t>
            </a:r>
            <a:r>
              <a:rPr dirty="0" spc="-85"/>
              <a:t>k</a:t>
            </a:r>
            <a:r>
              <a:rPr dirty="0"/>
              <a:t>a</a:t>
            </a:r>
            <a:r>
              <a:rPr dirty="0" spc="-40"/>
              <a:t>g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9259" y="2650418"/>
            <a:ext cx="2804795" cy="542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V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me</a:t>
            </a:r>
            <a:r>
              <a:rPr dirty="0" sz="1800" spc="-5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u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5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35">
                <a:latin typeface="Calibri"/>
                <a:cs typeface="Calibri"/>
              </a:rPr>
              <a:t>f</a:t>
            </a:r>
            <a:r>
              <a:rPr dirty="0" sz="1800" spc="-15">
                <a:latin typeface="Calibri"/>
                <a:cs typeface="Calibri"/>
              </a:rPr>
              <a:t>o</a:t>
            </a:r>
            <a:r>
              <a:rPr dirty="0" sz="1800" spc="-10">
                <a:latin typeface="Calibri"/>
                <a:cs typeface="Calibri"/>
              </a:rPr>
              <a:t>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>
                <a:latin typeface="Calibri"/>
                <a:cs typeface="Calibri"/>
              </a:rPr>
              <a:t> In</a:t>
            </a:r>
            <a:r>
              <a:rPr dirty="0" sz="1800" spc="-15">
                <a:latin typeface="Calibri"/>
                <a:cs typeface="Calibri"/>
              </a:rPr>
              <a:t>GaA</a:t>
            </a:r>
            <a:r>
              <a:rPr dirty="0" sz="1800">
                <a:latin typeface="Calibri"/>
                <a:cs typeface="Calibri"/>
              </a:rPr>
              <a:t>s</a:t>
            </a:r>
            <a:r>
              <a:rPr dirty="0" sz="1800" spc="-60">
                <a:latin typeface="Calibri"/>
                <a:cs typeface="Calibri"/>
              </a:rPr>
              <a:t>/</a:t>
            </a:r>
            <a:r>
              <a:rPr dirty="0" sz="1800" spc="-10">
                <a:latin typeface="Calibri"/>
                <a:cs typeface="Calibri"/>
              </a:rPr>
              <a:t>AlGaAs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b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S</a:t>
            </a:r>
            <a:r>
              <a:rPr dirty="0" sz="1800" spc="-15">
                <a:latin typeface="Calibri"/>
                <a:cs typeface="Calibri"/>
              </a:rPr>
              <a:t>AMA</a:t>
            </a:r>
            <a:r>
              <a:rPr dirty="0" sz="1800" spc="-20">
                <a:latin typeface="Calibri"/>
                <a:cs typeface="Calibri"/>
              </a:rPr>
              <a:t>P</a:t>
            </a:r>
            <a:r>
              <a:rPr dirty="0" sz="180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9259" y="3473632"/>
            <a:ext cx="3429635" cy="816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dirty="0" sz="1800" spc="-10">
                <a:latin typeface="Calibri"/>
                <a:cs typeface="Calibri"/>
              </a:rPr>
              <a:t>H</a:t>
            </a:r>
            <a:r>
              <a:rPr dirty="0" sz="1800" spc="-5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gh</a:t>
            </a:r>
            <a:r>
              <a:rPr dirty="0" sz="1800" spc="-10">
                <a:latin typeface="Calibri"/>
                <a:cs typeface="Calibri"/>
              </a:rPr>
              <a:t>er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ea</a:t>
            </a:r>
            <a:r>
              <a:rPr dirty="0" sz="1800" spc="-45">
                <a:latin typeface="Calibri"/>
                <a:cs typeface="Calibri"/>
              </a:rPr>
              <a:t>k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g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(Dar</a:t>
            </a:r>
            <a:r>
              <a:rPr dirty="0" sz="1800" spc="-10">
                <a:latin typeface="Calibri"/>
                <a:cs typeface="Calibri"/>
              </a:rPr>
              <a:t>k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15">
                <a:latin typeface="Calibri"/>
                <a:cs typeface="Calibri"/>
              </a:rPr>
              <a:t>ur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20">
                <a:latin typeface="Calibri"/>
                <a:cs typeface="Calibri"/>
              </a:rPr>
              <a:t>n</a:t>
            </a:r>
            <a:r>
              <a:rPr dirty="0" sz="1800">
                <a:latin typeface="Calibri"/>
                <a:cs typeface="Calibri"/>
              </a:rPr>
              <a:t>ts)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</a:t>
            </a:r>
            <a:r>
              <a:rPr dirty="0" sz="1800" spc="-5">
                <a:latin typeface="Calibri"/>
                <a:cs typeface="Calibri"/>
              </a:rPr>
              <a:t> no</a:t>
            </a:r>
            <a:r>
              <a:rPr dirty="0" sz="1800">
                <a:latin typeface="Calibri"/>
                <a:cs typeface="Calibri"/>
              </a:rPr>
              <a:t>t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rm</a:t>
            </a:r>
            <a:r>
              <a:rPr dirty="0" sz="1800" spc="-15">
                <a:latin typeface="Calibri"/>
                <a:cs typeface="Calibri"/>
              </a:rPr>
              <a:t>i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20">
                <a:latin typeface="Calibri"/>
                <a:cs typeface="Calibri"/>
              </a:rPr>
              <a:t>c</a:t>
            </a:r>
            <a:r>
              <a:rPr dirty="0" sz="1800" spc="-5">
                <a:latin typeface="Calibri"/>
                <a:cs typeface="Calibri"/>
              </a:rPr>
              <a:t>u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5">
                <a:latin typeface="Calibri"/>
                <a:cs typeface="Calibri"/>
              </a:rPr>
              <a:t>a</a:t>
            </a:r>
            <a:r>
              <a:rPr dirty="0" sz="1800" spc="-40">
                <a:latin typeface="Calibri"/>
                <a:cs typeface="Calibri"/>
              </a:rPr>
              <a:t>t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me</a:t>
            </a:r>
            <a:r>
              <a:rPr dirty="0" sz="1800" spc="-5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u</a:t>
            </a:r>
            <a:r>
              <a:rPr dirty="0" sz="1800" spc="-40">
                <a:latin typeface="Calibri"/>
                <a:cs typeface="Calibri"/>
              </a:rPr>
              <a:t>r</a:t>
            </a:r>
            <a:r>
              <a:rPr dirty="0" sz="1800" spc="-15">
                <a:latin typeface="Calibri"/>
                <a:cs typeface="Calibri"/>
              </a:rPr>
              <a:t>em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n</a:t>
            </a:r>
            <a:r>
              <a:rPr dirty="0" sz="1800" spc="-1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23388" y="6309359"/>
            <a:ext cx="1883664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5867399"/>
            <a:ext cx="2467356" cy="990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843516" y="6048755"/>
            <a:ext cx="1170431" cy="809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393423" y="6108190"/>
            <a:ext cx="784859" cy="7498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89629" y="5190625"/>
            <a:ext cx="2755265" cy="0"/>
          </a:xfrm>
          <a:custGeom>
            <a:avLst/>
            <a:gdLst/>
            <a:ahLst/>
            <a:cxnLst/>
            <a:rect l="l" t="t" r="r" b="b"/>
            <a:pathLst>
              <a:path w="2755265" h="0">
                <a:moveTo>
                  <a:pt x="0" y="0"/>
                </a:moveTo>
                <a:lnTo>
                  <a:pt x="2754922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056066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13382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71586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428903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887235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344551" y="2494946"/>
            <a:ext cx="0" cy="2734310"/>
          </a:xfrm>
          <a:custGeom>
            <a:avLst/>
            <a:gdLst/>
            <a:ahLst/>
            <a:cxnLst/>
            <a:rect l="l" t="t" r="r" b="b"/>
            <a:pathLst>
              <a:path w="0" h="2734310">
                <a:moveTo>
                  <a:pt x="0" y="0"/>
                </a:moveTo>
                <a:lnTo>
                  <a:pt x="0" y="2734019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422049" y="5288715"/>
            <a:ext cx="1144905" cy="435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ct val="100000"/>
              </a:lnSpc>
              <a:tabLst>
                <a:tab pos="478790" algn="l"/>
                <a:tab pos="935990" algn="l"/>
              </a:tabLst>
            </a:pPr>
            <a:r>
              <a:rPr dirty="0" sz="1000">
                <a:latin typeface="Arial"/>
                <a:cs typeface="Arial"/>
              </a:rPr>
              <a:t>5	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	</a:t>
            </a:r>
            <a:r>
              <a:rPr dirty="0" sz="1000" spc="-5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bias [V]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08635" y="5288715"/>
            <a:ext cx="965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04032" y="5288715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61348" y="5288715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89629" y="2494946"/>
            <a:ext cx="2755265" cy="0"/>
          </a:xfrm>
          <a:custGeom>
            <a:avLst/>
            <a:gdLst/>
            <a:ahLst/>
            <a:cxnLst/>
            <a:rect l="l" t="t" r="r" b="b"/>
            <a:pathLst>
              <a:path w="2755265" h="0">
                <a:moveTo>
                  <a:pt x="0" y="0"/>
                </a:moveTo>
                <a:lnTo>
                  <a:pt x="2754922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815660" y="3296160"/>
            <a:ext cx="178435" cy="10941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apacitance </a:t>
            </a:r>
            <a:r>
              <a:rPr dirty="0" sz="1200" spc="5">
                <a:latin typeface="Arial"/>
                <a:cs typeface="Arial"/>
              </a:rPr>
              <a:t>[</a:t>
            </a:r>
            <a:r>
              <a:rPr dirty="0" sz="1200">
                <a:latin typeface="Arial"/>
                <a:cs typeface="Arial"/>
              </a:rPr>
              <a:t>F]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643592" y="2494946"/>
            <a:ext cx="0" cy="2696210"/>
          </a:xfrm>
          <a:custGeom>
            <a:avLst/>
            <a:gdLst/>
            <a:ahLst/>
            <a:cxnLst/>
            <a:rect l="l" t="t" r="r" b="b"/>
            <a:pathLst>
              <a:path w="0" h="2696210">
                <a:moveTo>
                  <a:pt x="0" y="2695679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589628" y="489120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89628" y="4591788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89628" y="429239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589628" y="399292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89628" y="369358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89628" y="3394114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89628" y="309464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89628" y="279530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963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083942" y="5117098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83942" y="4817679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5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8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083942" y="4518261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0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83942" y="4218842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83942" y="3919373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4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83942" y="3620030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083942" y="3320562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6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8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83942" y="3021219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7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0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83942" y="2721750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7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2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83942" y="2421393"/>
            <a:ext cx="455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7</a:t>
            </a:r>
            <a:r>
              <a:rPr dirty="0" sz="1000" spc="-10">
                <a:latin typeface="Arial"/>
                <a:cs typeface="Arial"/>
              </a:rPr>
              <a:t>.</a:t>
            </a:r>
            <a:r>
              <a:rPr dirty="0" sz="1000">
                <a:latin typeface="Arial"/>
                <a:cs typeface="Arial"/>
              </a:rPr>
              <a:t>4</a:t>
            </a:r>
            <a:r>
              <a:rPr dirty="0" sz="1000" spc="-5">
                <a:latin typeface="Arial"/>
                <a:cs typeface="Arial"/>
              </a:rPr>
              <a:t>e</a:t>
            </a:r>
            <a:r>
              <a:rPr dirty="0" sz="1000">
                <a:latin typeface="Arial"/>
                <a:cs typeface="Arial"/>
              </a:rPr>
              <a:t>-12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017676" y="2713349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34460" y="0"/>
                </a:moveTo>
                <a:lnTo>
                  <a:pt x="20973" y="4038"/>
                </a:lnTo>
                <a:lnTo>
                  <a:pt x="10028" y="12443"/>
                </a:lnTo>
                <a:lnTo>
                  <a:pt x="2683" y="24147"/>
                </a:lnTo>
                <a:lnTo>
                  <a:pt x="0" y="38085"/>
                </a:lnTo>
                <a:lnTo>
                  <a:pt x="1124" y="47094"/>
                </a:lnTo>
                <a:lnTo>
                  <a:pt x="6505" y="58470"/>
                </a:lnTo>
                <a:lnTo>
                  <a:pt x="15997" y="67352"/>
                </a:lnTo>
                <a:lnTo>
                  <a:pt x="29239" y="73024"/>
                </a:lnTo>
                <a:lnTo>
                  <a:pt x="45866" y="74768"/>
                </a:lnTo>
                <a:lnTo>
                  <a:pt x="57858" y="69984"/>
                </a:lnTo>
                <a:lnTo>
                  <a:pt x="67287" y="61006"/>
                </a:lnTo>
                <a:lnTo>
                  <a:pt x="73381" y="48178"/>
                </a:lnTo>
                <a:lnTo>
                  <a:pt x="75366" y="31845"/>
                </a:lnTo>
                <a:lnTo>
                  <a:pt x="70905" y="19240"/>
                </a:lnTo>
                <a:lnTo>
                  <a:pt x="62249" y="9095"/>
                </a:lnTo>
                <a:lnTo>
                  <a:pt x="49925" y="2364"/>
                </a:lnTo>
                <a:lnTo>
                  <a:pt x="344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17676" y="2713349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0" y="38085"/>
                </a:moveTo>
                <a:lnTo>
                  <a:pt x="2683" y="24147"/>
                </a:lnTo>
                <a:lnTo>
                  <a:pt x="10028" y="12443"/>
                </a:lnTo>
                <a:lnTo>
                  <a:pt x="20973" y="4038"/>
                </a:lnTo>
                <a:lnTo>
                  <a:pt x="34460" y="0"/>
                </a:lnTo>
                <a:lnTo>
                  <a:pt x="49925" y="2364"/>
                </a:lnTo>
                <a:lnTo>
                  <a:pt x="62249" y="9095"/>
                </a:lnTo>
                <a:lnTo>
                  <a:pt x="70905" y="19240"/>
                </a:lnTo>
                <a:lnTo>
                  <a:pt x="75366" y="31845"/>
                </a:lnTo>
                <a:lnTo>
                  <a:pt x="73381" y="48178"/>
                </a:lnTo>
                <a:lnTo>
                  <a:pt x="67287" y="61006"/>
                </a:lnTo>
                <a:lnTo>
                  <a:pt x="57858" y="69984"/>
                </a:lnTo>
                <a:lnTo>
                  <a:pt x="45866" y="74768"/>
                </a:lnTo>
                <a:lnTo>
                  <a:pt x="29239" y="73024"/>
                </a:lnTo>
                <a:lnTo>
                  <a:pt x="15997" y="67352"/>
                </a:lnTo>
                <a:lnTo>
                  <a:pt x="6505" y="58470"/>
                </a:lnTo>
                <a:lnTo>
                  <a:pt x="1124" y="47094"/>
                </a:lnTo>
                <a:lnTo>
                  <a:pt x="0" y="38085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109165" y="282467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48" y="47254"/>
                </a:lnTo>
                <a:lnTo>
                  <a:pt x="6553" y="58582"/>
                </a:lnTo>
                <a:lnTo>
                  <a:pt x="16065" y="67450"/>
                </a:lnTo>
                <a:lnTo>
                  <a:pt x="29323" y="73121"/>
                </a:lnTo>
                <a:lnTo>
                  <a:pt x="45969" y="74856"/>
                </a:lnTo>
                <a:lnTo>
                  <a:pt x="57911" y="70015"/>
                </a:lnTo>
                <a:lnTo>
                  <a:pt x="67296" y="60988"/>
                </a:lnTo>
                <a:lnTo>
                  <a:pt x="73355" y="48129"/>
                </a:lnTo>
                <a:lnTo>
                  <a:pt x="75318" y="31794"/>
                </a:lnTo>
                <a:lnTo>
                  <a:pt x="70828" y="19185"/>
                </a:lnTo>
                <a:lnTo>
                  <a:pt x="62160" y="9057"/>
                </a:lnTo>
                <a:lnTo>
                  <a:pt x="49833" y="2349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109165" y="282467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33" y="2349"/>
                </a:lnTo>
                <a:lnTo>
                  <a:pt x="62160" y="9057"/>
                </a:lnTo>
                <a:lnTo>
                  <a:pt x="70828" y="19185"/>
                </a:lnTo>
                <a:lnTo>
                  <a:pt x="75318" y="31794"/>
                </a:lnTo>
                <a:lnTo>
                  <a:pt x="73355" y="48129"/>
                </a:lnTo>
                <a:lnTo>
                  <a:pt x="67296" y="60988"/>
                </a:lnTo>
                <a:lnTo>
                  <a:pt x="57911" y="70015"/>
                </a:lnTo>
                <a:lnTo>
                  <a:pt x="45969" y="74856"/>
                </a:lnTo>
                <a:lnTo>
                  <a:pt x="29323" y="73121"/>
                </a:lnTo>
                <a:lnTo>
                  <a:pt x="16065" y="67450"/>
                </a:lnTo>
                <a:lnTo>
                  <a:pt x="6553" y="58582"/>
                </a:lnTo>
                <a:lnTo>
                  <a:pt x="1148" y="4725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00628" y="294067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34462" y="0"/>
                </a:moveTo>
                <a:lnTo>
                  <a:pt x="20988" y="4012"/>
                </a:lnTo>
                <a:lnTo>
                  <a:pt x="10040" y="12389"/>
                </a:lnTo>
                <a:lnTo>
                  <a:pt x="2688" y="24094"/>
                </a:lnTo>
                <a:lnTo>
                  <a:pt x="0" y="38088"/>
                </a:lnTo>
                <a:lnTo>
                  <a:pt x="1122" y="47085"/>
                </a:lnTo>
                <a:lnTo>
                  <a:pt x="6504" y="58465"/>
                </a:lnTo>
                <a:lnTo>
                  <a:pt x="15998" y="67352"/>
                </a:lnTo>
                <a:lnTo>
                  <a:pt x="29234" y="73026"/>
                </a:lnTo>
                <a:lnTo>
                  <a:pt x="45845" y="74771"/>
                </a:lnTo>
                <a:lnTo>
                  <a:pt x="57835" y="69986"/>
                </a:lnTo>
                <a:lnTo>
                  <a:pt x="67264" y="61006"/>
                </a:lnTo>
                <a:lnTo>
                  <a:pt x="73358" y="48176"/>
                </a:lnTo>
                <a:lnTo>
                  <a:pt x="75344" y="31839"/>
                </a:lnTo>
                <a:lnTo>
                  <a:pt x="70889" y="19201"/>
                </a:lnTo>
                <a:lnTo>
                  <a:pt x="62237" y="9063"/>
                </a:lnTo>
                <a:lnTo>
                  <a:pt x="49918" y="2353"/>
                </a:lnTo>
                <a:lnTo>
                  <a:pt x="34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200628" y="294067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0" y="38088"/>
                </a:moveTo>
                <a:lnTo>
                  <a:pt x="2688" y="24094"/>
                </a:lnTo>
                <a:lnTo>
                  <a:pt x="10040" y="12389"/>
                </a:lnTo>
                <a:lnTo>
                  <a:pt x="20988" y="4012"/>
                </a:lnTo>
                <a:lnTo>
                  <a:pt x="34462" y="0"/>
                </a:lnTo>
                <a:lnTo>
                  <a:pt x="49918" y="2353"/>
                </a:lnTo>
                <a:lnTo>
                  <a:pt x="62237" y="9063"/>
                </a:lnTo>
                <a:lnTo>
                  <a:pt x="70889" y="19201"/>
                </a:lnTo>
                <a:lnTo>
                  <a:pt x="75344" y="31839"/>
                </a:lnTo>
                <a:lnTo>
                  <a:pt x="73358" y="48176"/>
                </a:lnTo>
                <a:lnTo>
                  <a:pt x="67264" y="61006"/>
                </a:lnTo>
                <a:lnTo>
                  <a:pt x="57835" y="69986"/>
                </a:lnTo>
                <a:lnTo>
                  <a:pt x="45845" y="74771"/>
                </a:lnTo>
                <a:lnTo>
                  <a:pt x="29234" y="73026"/>
                </a:lnTo>
                <a:lnTo>
                  <a:pt x="15998" y="67352"/>
                </a:lnTo>
                <a:lnTo>
                  <a:pt x="6504" y="58465"/>
                </a:lnTo>
                <a:lnTo>
                  <a:pt x="1122" y="47085"/>
                </a:lnTo>
                <a:lnTo>
                  <a:pt x="0" y="38088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292091" y="3071148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48" y="47254"/>
                </a:lnTo>
                <a:lnTo>
                  <a:pt x="6553" y="58582"/>
                </a:lnTo>
                <a:lnTo>
                  <a:pt x="16065" y="67450"/>
                </a:lnTo>
                <a:lnTo>
                  <a:pt x="29323" y="73121"/>
                </a:lnTo>
                <a:lnTo>
                  <a:pt x="45969" y="74856"/>
                </a:lnTo>
                <a:lnTo>
                  <a:pt x="57911" y="70015"/>
                </a:lnTo>
                <a:lnTo>
                  <a:pt x="67296" y="60988"/>
                </a:lnTo>
                <a:lnTo>
                  <a:pt x="73355" y="48129"/>
                </a:lnTo>
                <a:lnTo>
                  <a:pt x="75318" y="31794"/>
                </a:lnTo>
                <a:lnTo>
                  <a:pt x="70828" y="19185"/>
                </a:lnTo>
                <a:lnTo>
                  <a:pt x="62160" y="9057"/>
                </a:lnTo>
                <a:lnTo>
                  <a:pt x="49833" y="2349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292091" y="3071148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30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33" y="2349"/>
                </a:lnTo>
                <a:lnTo>
                  <a:pt x="62160" y="9057"/>
                </a:lnTo>
                <a:lnTo>
                  <a:pt x="70828" y="19185"/>
                </a:lnTo>
                <a:lnTo>
                  <a:pt x="75318" y="31794"/>
                </a:lnTo>
                <a:lnTo>
                  <a:pt x="73355" y="48129"/>
                </a:lnTo>
                <a:lnTo>
                  <a:pt x="67296" y="60988"/>
                </a:lnTo>
                <a:lnTo>
                  <a:pt x="57911" y="70015"/>
                </a:lnTo>
                <a:lnTo>
                  <a:pt x="45969" y="74856"/>
                </a:lnTo>
                <a:lnTo>
                  <a:pt x="29323" y="73121"/>
                </a:lnTo>
                <a:lnTo>
                  <a:pt x="16065" y="67450"/>
                </a:lnTo>
                <a:lnTo>
                  <a:pt x="6553" y="58582"/>
                </a:lnTo>
                <a:lnTo>
                  <a:pt x="1148" y="4725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383554" y="325004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29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48" y="47254"/>
                </a:lnTo>
                <a:lnTo>
                  <a:pt x="6553" y="58582"/>
                </a:lnTo>
                <a:lnTo>
                  <a:pt x="16065" y="67450"/>
                </a:lnTo>
                <a:lnTo>
                  <a:pt x="29323" y="73121"/>
                </a:lnTo>
                <a:lnTo>
                  <a:pt x="45969" y="74856"/>
                </a:lnTo>
                <a:lnTo>
                  <a:pt x="57911" y="70015"/>
                </a:lnTo>
                <a:lnTo>
                  <a:pt x="67296" y="60988"/>
                </a:lnTo>
                <a:lnTo>
                  <a:pt x="73355" y="48129"/>
                </a:lnTo>
                <a:lnTo>
                  <a:pt x="75318" y="31794"/>
                </a:lnTo>
                <a:lnTo>
                  <a:pt x="70828" y="19185"/>
                </a:lnTo>
                <a:lnTo>
                  <a:pt x="62160" y="9057"/>
                </a:lnTo>
                <a:lnTo>
                  <a:pt x="49833" y="2349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383554" y="325004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4" h="74929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33" y="2349"/>
                </a:lnTo>
                <a:lnTo>
                  <a:pt x="62160" y="9057"/>
                </a:lnTo>
                <a:lnTo>
                  <a:pt x="70828" y="19185"/>
                </a:lnTo>
                <a:lnTo>
                  <a:pt x="75318" y="31794"/>
                </a:lnTo>
                <a:lnTo>
                  <a:pt x="73355" y="48129"/>
                </a:lnTo>
                <a:lnTo>
                  <a:pt x="67296" y="60988"/>
                </a:lnTo>
                <a:lnTo>
                  <a:pt x="57911" y="70015"/>
                </a:lnTo>
                <a:lnTo>
                  <a:pt x="45969" y="74856"/>
                </a:lnTo>
                <a:lnTo>
                  <a:pt x="29323" y="73121"/>
                </a:lnTo>
                <a:lnTo>
                  <a:pt x="16065" y="67450"/>
                </a:lnTo>
                <a:lnTo>
                  <a:pt x="6553" y="58582"/>
                </a:lnTo>
                <a:lnTo>
                  <a:pt x="1148" y="4725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475018" y="342716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48" y="47254"/>
                </a:lnTo>
                <a:lnTo>
                  <a:pt x="6553" y="58582"/>
                </a:lnTo>
                <a:lnTo>
                  <a:pt x="16065" y="67450"/>
                </a:lnTo>
                <a:lnTo>
                  <a:pt x="29323" y="73121"/>
                </a:lnTo>
                <a:lnTo>
                  <a:pt x="45969" y="74856"/>
                </a:lnTo>
                <a:lnTo>
                  <a:pt x="57911" y="70015"/>
                </a:lnTo>
                <a:lnTo>
                  <a:pt x="67296" y="60988"/>
                </a:lnTo>
                <a:lnTo>
                  <a:pt x="73355" y="48129"/>
                </a:lnTo>
                <a:lnTo>
                  <a:pt x="75318" y="31794"/>
                </a:lnTo>
                <a:lnTo>
                  <a:pt x="70828" y="19185"/>
                </a:lnTo>
                <a:lnTo>
                  <a:pt x="62160" y="9057"/>
                </a:lnTo>
                <a:lnTo>
                  <a:pt x="49833" y="2349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475018" y="342716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33" y="2349"/>
                </a:lnTo>
                <a:lnTo>
                  <a:pt x="62160" y="9057"/>
                </a:lnTo>
                <a:lnTo>
                  <a:pt x="70828" y="19185"/>
                </a:lnTo>
                <a:lnTo>
                  <a:pt x="75318" y="31794"/>
                </a:lnTo>
                <a:lnTo>
                  <a:pt x="73355" y="48129"/>
                </a:lnTo>
                <a:lnTo>
                  <a:pt x="67296" y="60988"/>
                </a:lnTo>
                <a:lnTo>
                  <a:pt x="57911" y="70015"/>
                </a:lnTo>
                <a:lnTo>
                  <a:pt x="45969" y="74856"/>
                </a:lnTo>
                <a:lnTo>
                  <a:pt x="29323" y="73121"/>
                </a:lnTo>
                <a:lnTo>
                  <a:pt x="16065" y="67450"/>
                </a:lnTo>
                <a:lnTo>
                  <a:pt x="6553" y="58582"/>
                </a:lnTo>
                <a:lnTo>
                  <a:pt x="1148" y="4725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567370" y="354127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77" y="47364"/>
                </a:lnTo>
                <a:lnTo>
                  <a:pt x="6611" y="58649"/>
                </a:lnTo>
                <a:lnTo>
                  <a:pt x="16145" y="67478"/>
                </a:lnTo>
                <a:lnTo>
                  <a:pt x="29431" y="73115"/>
                </a:lnTo>
                <a:lnTo>
                  <a:pt x="46119" y="74826"/>
                </a:lnTo>
                <a:lnTo>
                  <a:pt x="58036" y="69953"/>
                </a:lnTo>
                <a:lnTo>
                  <a:pt x="67412" y="60911"/>
                </a:lnTo>
                <a:lnTo>
                  <a:pt x="73469" y="48046"/>
                </a:lnTo>
                <a:lnTo>
                  <a:pt x="75427" y="31705"/>
                </a:lnTo>
                <a:lnTo>
                  <a:pt x="70890" y="19128"/>
                </a:lnTo>
                <a:lnTo>
                  <a:pt x="62179" y="9029"/>
                </a:lnTo>
                <a:lnTo>
                  <a:pt x="49826" y="2342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567370" y="354127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26" y="2342"/>
                </a:lnTo>
                <a:lnTo>
                  <a:pt x="62179" y="9029"/>
                </a:lnTo>
                <a:lnTo>
                  <a:pt x="70890" y="19128"/>
                </a:lnTo>
                <a:lnTo>
                  <a:pt x="75427" y="31705"/>
                </a:lnTo>
                <a:lnTo>
                  <a:pt x="73469" y="48046"/>
                </a:lnTo>
                <a:lnTo>
                  <a:pt x="67412" y="60911"/>
                </a:lnTo>
                <a:lnTo>
                  <a:pt x="58036" y="69953"/>
                </a:lnTo>
                <a:lnTo>
                  <a:pt x="46119" y="74826"/>
                </a:lnTo>
                <a:lnTo>
                  <a:pt x="29431" y="73115"/>
                </a:lnTo>
                <a:lnTo>
                  <a:pt x="16145" y="67478"/>
                </a:lnTo>
                <a:lnTo>
                  <a:pt x="6611" y="58649"/>
                </a:lnTo>
                <a:lnTo>
                  <a:pt x="1177" y="4736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658833" y="365270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62" y="0"/>
                </a:moveTo>
                <a:lnTo>
                  <a:pt x="20988" y="4012"/>
                </a:lnTo>
                <a:lnTo>
                  <a:pt x="10040" y="12389"/>
                </a:lnTo>
                <a:lnTo>
                  <a:pt x="2688" y="24094"/>
                </a:lnTo>
                <a:lnTo>
                  <a:pt x="0" y="38088"/>
                </a:lnTo>
                <a:lnTo>
                  <a:pt x="1152" y="47196"/>
                </a:lnTo>
                <a:lnTo>
                  <a:pt x="6562" y="58533"/>
                </a:lnTo>
                <a:lnTo>
                  <a:pt x="16078" y="67380"/>
                </a:lnTo>
                <a:lnTo>
                  <a:pt x="29342" y="73021"/>
                </a:lnTo>
                <a:lnTo>
                  <a:pt x="45996" y="74742"/>
                </a:lnTo>
                <a:lnTo>
                  <a:pt x="57960" y="69923"/>
                </a:lnTo>
                <a:lnTo>
                  <a:pt x="67380" y="60929"/>
                </a:lnTo>
                <a:lnTo>
                  <a:pt x="73472" y="48092"/>
                </a:lnTo>
                <a:lnTo>
                  <a:pt x="75453" y="31749"/>
                </a:lnTo>
                <a:lnTo>
                  <a:pt x="70951" y="19144"/>
                </a:lnTo>
                <a:lnTo>
                  <a:pt x="62256" y="9035"/>
                </a:lnTo>
                <a:lnTo>
                  <a:pt x="49911" y="2345"/>
                </a:lnTo>
                <a:lnTo>
                  <a:pt x="34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658833" y="365270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88"/>
                </a:moveTo>
                <a:lnTo>
                  <a:pt x="2688" y="24094"/>
                </a:lnTo>
                <a:lnTo>
                  <a:pt x="10040" y="12389"/>
                </a:lnTo>
                <a:lnTo>
                  <a:pt x="20988" y="4012"/>
                </a:lnTo>
                <a:lnTo>
                  <a:pt x="34462" y="0"/>
                </a:lnTo>
                <a:lnTo>
                  <a:pt x="49911" y="2345"/>
                </a:lnTo>
                <a:lnTo>
                  <a:pt x="62256" y="9035"/>
                </a:lnTo>
                <a:lnTo>
                  <a:pt x="70951" y="19144"/>
                </a:lnTo>
                <a:lnTo>
                  <a:pt x="75453" y="31749"/>
                </a:lnTo>
                <a:lnTo>
                  <a:pt x="73472" y="48092"/>
                </a:lnTo>
                <a:lnTo>
                  <a:pt x="67380" y="60929"/>
                </a:lnTo>
                <a:lnTo>
                  <a:pt x="57960" y="69923"/>
                </a:lnTo>
                <a:lnTo>
                  <a:pt x="45996" y="74742"/>
                </a:lnTo>
                <a:lnTo>
                  <a:pt x="29342" y="73021"/>
                </a:lnTo>
                <a:lnTo>
                  <a:pt x="16078" y="67380"/>
                </a:lnTo>
                <a:lnTo>
                  <a:pt x="6562" y="58533"/>
                </a:lnTo>
                <a:lnTo>
                  <a:pt x="1152" y="47196"/>
                </a:lnTo>
                <a:lnTo>
                  <a:pt x="0" y="38088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750297" y="375768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62" y="0"/>
                </a:moveTo>
                <a:lnTo>
                  <a:pt x="20988" y="4012"/>
                </a:lnTo>
                <a:lnTo>
                  <a:pt x="10040" y="12389"/>
                </a:lnTo>
                <a:lnTo>
                  <a:pt x="2688" y="24094"/>
                </a:lnTo>
                <a:lnTo>
                  <a:pt x="0" y="38088"/>
                </a:lnTo>
                <a:lnTo>
                  <a:pt x="1152" y="47196"/>
                </a:lnTo>
                <a:lnTo>
                  <a:pt x="6562" y="58533"/>
                </a:lnTo>
                <a:lnTo>
                  <a:pt x="16078" y="67380"/>
                </a:lnTo>
                <a:lnTo>
                  <a:pt x="29342" y="73021"/>
                </a:lnTo>
                <a:lnTo>
                  <a:pt x="45996" y="74742"/>
                </a:lnTo>
                <a:lnTo>
                  <a:pt x="57960" y="69923"/>
                </a:lnTo>
                <a:lnTo>
                  <a:pt x="67380" y="60929"/>
                </a:lnTo>
                <a:lnTo>
                  <a:pt x="73472" y="48092"/>
                </a:lnTo>
                <a:lnTo>
                  <a:pt x="75453" y="31749"/>
                </a:lnTo>
                <a:lnTo>
                  <a:pt x="70951" y="19144"/>
                </a:lnTo>
                <a:lnTo>
                  <a:pt x="62256" y="9035"/>
                </a:lnTo>
                <a:lnTo>
                  <a:pt x="49911" y="2345"/>
                </a:lnTo>
                <a:lnTo>
                  <a:pt x="34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750297" y="375768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88"/>
                </a:moveTo>
                <a:lnTo>
                  <a:pt x="2688" y="24094"/>
                </a:lnTo>
                <a:lnTo>
                  <a:pt x="10040" y="12389"/>
                </a:lnTo>
                <a:lnTo>
                  <a:pt x="20988" y="4012"/>
                </a:lnTo>
                <a:lnTo>
                  <a:pt x="34462" y="0"/>
                </a:lnTo>
                <a:lnTo>
                  <a:pt x="49911" y="2345"/>
                </a:lnTo>
                <a:lnTo>
                  <a:pt x="62256" y="9035"/>
                </a:lnTo>
                <a:lnTo>
                  <a:pt x="70951" y="19144"/>
                </a:lnTo>
                <a:lnTo>
                  <a:pt x="75453" y="31749"/>
                </a:lnTo>
                <a:lnTo>
                  <a:pt x="73472" y="48092"/>
                </a:lnTo>
                <a:lnTo>
                  <a:pt x="67380" y="60929"/>
                </a:lnTo>
                <a:lnTo>
                  <a:pt x="57960" y="69923"/>
                </a:lnTo>
                <a:lnTo>
                  <a:pt x="45996" y="74742"/>
                </a:lnTo>
                <a:lnTo>
                  <a:pt x="29342" y="73021"/>
                </a:lnTo>
                <a:lnTo>
                  <a:pt x="16078" y="67380"/>
                </a:lnTo>
                <a:lnTo>
                  <a:pt x="6562" y="58533"/>
                </a:lnTo>
                <a:lnTo>
                  <a:pt x="1152" y="47196"/>
                </a:lnTo>
                <a:lnTo>
                  <a:pt x="0" y="38088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841759" y="3861660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77" y="47364"/>
                </a:lnTo>
                <a:lnTo>
                  <a:pt x="6611" y="58649"/>
                </a:lnTo>
                <a:lnTo>
                  <a:pt x="16145" y="67478"/>
                </a:lnTo>
                <a:lnTo>
                  <a:pt x="29431" y="73115"/>
                </a:lnTo>
                <a:lnTo>
                  <a:pt x="46119" y="74826"/>
                </a:lnTo>
                <a:lnTo>
                  <a:pt x="58036" y="69953"/>
                </a:lnTo>
                <a:lnTo>
                  <a:pt x="67412" y="60911"/>
                </a:lnTo>
                <a:lnTo>
                  <a:pt x="73469" y="48046"/>
                </a:lnTo>
                <a:lnTo>
                  <a:pt x="75427" y="31705"/>
                </a:lnTo>
                <a:lnTo>
                  <a:pt x="70890" y="19128"/>
                </a:lnTo>
                <a:lnTo>
                  <a:pt x="62179" y="9029"/>
                </a:lnTo>
                <a:lnTo>
                  <a:pt x="49826" y="2342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41759" y="3861660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26" y="2342"/>
                </a:lnTo>
                <a:lnTo>
                  <a:pt x="62179" y="9029"/>
                </a:lnTo>
                <a:lnTo>
                  <a:pt x="70890" y="19128"/>
                </a:lnTo>
                <a:lnTo>
                  <a:pt x="75427" y="31705"/>
                </a:lnTo>
                <a:lnTo>
                  <a:pt x="73469" y="48046"/>
                </a:lnTo>
                <a:lnTo>
                  <a:pt x="67412" y="60911"/>
                </a:lnTo>
                <a:lnTo>
                  <a:pt x="58036" y="69953"/>
                </a:lnTo>
                <a:lnTo>
                  <a:pt x="46119" y="74826"/>
                </a:lnTo>
                <a:lnTo>
                  <a:pt x="29431" y="73115"/>
                </a:lnTo>
                <a:lnTo>
                  <a:pt x="16145" y="67478"/>
                </a:lnTo>
                <a:lnTo>
                  <a:pt x="6611" y="58649"/>
                </a:lnTo>
                <a:lnTo>
                  <a:pt x="1177" y="4736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933223" y="395940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62" y="0"/>
                </a:moveTo>
                <a:lnTo>
                  <a:pt x="20988" y="4034"/>
                </a:lnTo>
                <a:lnTo>
                  <a:pt x="10040" y="12438"/>
                </a:lnTo>
                <a:lnTo>
                  <a:pt x="2688" y="24145"/>
                </a:lnTo>
                <a:lnTo>
                  <a:pt x="0" y="38087"/>
                </a:lnTo>
                <a:lnTo>
                  <a:pt x="1148" y="47180"/>
                </a:lnTo>
                <a:lnTo>
                  <a:pt x="6554" y="58523"/>
                </a:lnTo>
                <a:lnTo>
                  <a:pt x="16067" y="67374"/>
                </a:lnTo>
                <a:lnTo>
                  <a:pt x="29327" y="73020"/>
                </a:lnTo>
                <a:lnTo>
                  <a:pt x="45976" y="74744"/>
                </a:lnTo>
                <a:lnTo>
                  <a:pt x="57947" y="69932"/>
                </a:lnTo>
                <a:lnTo>
                  <a:pt x="67374" y="60941"/>
                </a:lnTo>
                <a:lnTo>
                  <a:pt x="73470" y="48111"/>
                </a:lnTo>
                <a:lnTo>
                  <a:pt x="75452" y="31779"/>
                </a:lnTo>
                <a:lnTo>
                  <a:pt x="70951" y="19199"/>
                </a:lnTo>
                <a:lnTo>
                  <a:pt x="62256" y="9075"/>
                </a:lnTo>
                <a:lnTo>
                  <a:pt x="49911" y="2359"/>
                </a:lnTo>
                <a:lnTo>
                  <a:pt x="34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933223" y="395940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87"/>
                </a:moveTo>
                <a:lnTo>
                  <a:pt x="2688" y="24145"/>
                </a:lnTo>
                <a:lnTo>
                  <a:pt x="10040" y="12438"/>
                </a:lnTo>
                <a:lnTo>
                  <a:pt x="20988" y="4034"/>
                </a:lnTo>
                <a:lnTo>
                  <a:pt x="34462" y="0"/>
                </a:lnTo>
                <a:lnTo>
                  <a:pt x="49911" y="2359"/>
                </a:lnTo>
                <a:lnTo>
                  <a:pt x="62256" y="9075"/>
                </a:lnTo>
                <a:lnTo>
                  <a:pt x="70951" y="19199"/>
                </a:lnTo>
                <a:lnTo>
                  <a:pt x="75452" y="31779"/>
                </a:lnTo>
                <a:lnTo>
                  <a:pt x="73470" y="48111"/>
                </a:lnTo>
                <a:lnTo>
                  <a:pt x="67374" y="60941"/>
                </a:lnTo>
                <a:lnTo>
                  <a:pt x="57947" y="69932"/>
                </a:lnTo>
                <a:lnTo>
                  <a:pt x="45976" y="74744"/>
                </a:lnTo>
                <a:lnTo>
                  <a:pt x="29327" y="73020"/>
                </a:lnTo>
                <a:lnTo>
                  <a:pt x="16067" y="67374"/>
                </a:lnTo>
                <a:lnTo>
                  <a:pt x="6554" y="58523"/>
                </a:lnTo>
                <a:lnTo>
                  <a:pt x="1148" y="47180"/>
                </a:lnTo>
                <a:lnTo>
                  <a:pt x="0" y="38087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024686" y="4056140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62" y="0"/>
                </a:moveTo>
                <a:lnTo>
                  <a:pt x="20988" y="4034"/>
                </a:lnTo>
                <a:lnTo>
                  <a:pt x="10040" y="12438"/>
                </a:lnTo>
                <a:lnTo>
                  <a:pt x="2688" y="24145"/>
                </a:lnTo>
                <a:lnTo>
                  <a:pt x="0" y="38087"/>
                </a:lnTo>
                <a:lnTo>
                  <a:pt x="1183" y="47320"/>
                </a:lnTo>
                <a:lnTo>
                  <a:pt x="6619" y="58642"/>
                </a:lnTo>
                <a:lnTo>
                  <a:pt x="16145" y="67487"/>
                </a:lnTo>
                <a:lnTo>
                  <a:pt x="29410" y="73131"/>
                </a:lnTo>
                <a:lnTo>
                  <a:pt x="46061" y="74848"/>
                </a:lnTo>
                <a:lnTo>
                  <a:pt x="58001" y="69989"/>
                </a:lnTo>
                <a:lnTo>
                  <a:pt x="67399" y="60957"/>
                </a:lnTo>
                <a:lnTo>
                  <a:pt x="73477" y="48103"/>
                </a:lnTo>
                <a:lnTo>
                  <a:pt x="75452" y="31779"/>
                </a:lnTo>
                <a:lnTo>
                  <a:pt x="70951" y="19199"/>
                </a:lnTo>
                <a:lnTo>
                  <a:pt x="62256" y="9075"/>
                </a:lnTo>
                <a:lnTo>
                  <a:pt x="49911" y="2359"/>
                </a:lnTo>
                <a:lnTo>
                  <a:pt x="34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024686" y="4056140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87"/>
                </a:moveTo>
                <a:lnTo>
                  <a:pt x="2688" y="24145"/>
                </a:lnTo>
                <a:lnTo>
                  <a:pt x="10040" y="12438"/>
                </a:lnTo>
                <a:lnTo>
                  <a:pt x="20988" y="4034"/>
                </a:lnTo>
                <a:lnTo>
                  <a:pt x="34462" y="0"/>
                </a:lnTo>
                <a:lnTo>
                  <a:pt x="49911" y="2359"/>
                </a:lnTo>
                <a:lnTo>
                  <a:pt x="62256" y="9075"/>
                </a:lnTo>
                <a:lnTo>
                  <a:pt x="70951" y="19199"/>
                </a:lnTo>
                <a:lnTo>
                  <a:pt x="75452" y="31779"/>
                </a:lnTo>
                <a:lnTo>
                  <a:pt x="73477" y="48103"/>
                </a:lnTo>
                <a:lnTo>
                  <a:pt x="67399" y="60957"/>
                </a:lnTo>
                <a:lnTo>
                  <a:pt x="58001" y="69989"/>
                </a:lnTo>
                <a:lnTo>
                  <a:pt x="46061" y="74848"/>
                </a:lnTo>
                <a:lnTo>
                  <a:pt x="29410" y="73131"/>
                </a:lnTo>
                <a:lnTo>
                  <a:pt x="16145" y="67487"/>
                </a:lnTo>
                <a:lnTo>
                  <a:pt x="6619" y="58642"/>
                </a:lnTo>
                <a:lnTo>
                  <a:pt x="1183" y="47320"/>
                </a:lnTo>
                <a:lnTo>
                  <a:pt x="0" y="38087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116150" y="468054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24" y="0"/>
                </a:moveTo>
                <a:lnTo>
                  <a:pt x="20963" y="4040"/>
                </a:lnTo>
                <a:lnTo>
                  <a:pt x="10028" y="12445"/>
                </a:lnTo>
                <a:lnTo>
                  <a:pt x="2684" y="24162"/>
                </a:lnTo>
                <a:lnTo>
                  <a:pt x="0" y="38134"/>
                </a:lnTo>
                <a:lnTo>
                  <a:pt x="1168" y="47285"/>
                </a:lnTo>
                <a:lnTo>
                  <a:pt x="6592" y="58599"/>
                </a:lnTo>
                <a:lnTo>
                  <a:pt x="16116" y="67439"/>
                </a:lnTo>
                <a:lnTo>
                  <a:pt x="29388" y="73080"/>
                </a:lnTo>
                <a:lnTo>
                  <a:pt x="46054" y="74797"/>
                </a:lnTo>
                <a:lnTo>
                  <a:pt x="57996" y="69950"/>
                </a:lnTo>
                <a:lnTo>
                  <a:pt x="67396" y="60930"/>
                </a:lnTo>
                <a:lnTo>
                  <a:pt x="73472" y="48080"/>
                </a:lnTo>
                <a:lnTo>
                  <a:pt x="75442" y="31743"/>
                </a:lnTo>
                <a:lnTo>
                  <a:pt x="70927" y="19160"/>
                </a:lnTo>
                <a:lnTo>
                  <a:pt x="62225" y="9049"/>
                </a:lnTo>
                <a:lnTo>
                  <a:pt x="49877" y="2349"/>
                </a:lnTo>
                <a:lnTo>
                  <a:pt x="344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116150" y="468054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34"/>
                </a:moveTo>
                <a:lnTo>
                  <a:pt x="2684" y="24162"/>
                </a:lnTo>
                <a:lnTo>
                  <a:pt x="10028" y="12445"/>
                </a:lnTo>
                <a:lnTo>
                  <a:pt x="20963" y="4040"/>
                </a:lnTo>
                <a:lnTo>
                  <a:pt x="34424" y="0"/>
                </a:lnTo>
                <a:lnTo>
                  <a:pt x="49877" y="2349"/>
                </a:lnTo>
                <a:lnTo>
                  <a:pt x="62225" y="9049"/>
                </a:lnTo>
                <a:lnTo>
                  <a:pt x="70927" y="19160"/>
                </a:lnTo>
                <a:lnTo>
                  <a:pt x="75442" y="31743"/>
                </a:lnTo>
                <a:lnTo>
                  <a:pt x="73472" y="48080"/>
                </a:lnTo>
                <a:lnTo>
                  <a:pt x="67396" y="60930"/>
                </a:lnTo>
                <a:lnTo>
                  <a:pt x="57996" y="69950"/>
                </a:lnTo>
                <a:lnTo>
                  <a:pt x="46054" y="74797"/>
                </a:lnTo>
                <a:lnTo>
                  <a:pt x="29388" y="73080"/>
                </a:lnTo>
                <a:lnTo>
                  <a:pt x="16116" y="67439"/>
                </a:lnTo>
                <a:lnTo>
                  <a:pt x="6592" y="58599"/>
                </a:lnTo>
                <a:lnTo>
                  <a:pt x="1168" y="47285"/>
                </a:lnTo>
                <a:lnTo>
                  <a:pt x="0" y="3813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207612" y="473622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24" y="0"/>
                </a:moveTo>
                <a:lnTo>
                  <a:pt x="20963" y="4040"/>
                </a:lnTo>
                <a:lnTo>
                  <a:pt x="10028" y="12445"/>
                </a:lnTo>
                <a:lnTo>
                  <a:pt x="2684" y="24162"/>
                </a:lnTo>
                <a:lnTo>
                  <a:pt x="0" y="38134"/>
                </a:lnTo>
                <a:lnTo>
                  <a:pt x="1168" y="47285"/>
                </a:lnTo>
                <a:lnTo>
                  <a:pt x="6592" y="58599"/>
                </a:lnTo>
                <a:lnTo>
                  <a:pt x="16116" y="67439"/>
                </a:lnTo>
                <a:lnTo>
                  <a:pt x="29388" y="73080"/>
                </a:lnTo>
                <a:lnTo>
                  <a:pt x="46054" y="74797"/>
                </a:lnTo>
                <a:lnTo>
                  <a:pt x="57996" y="69950"/>
                </a:lnTo>
                <a:lnTo>
                  <a:pt x="67396" y="60930"/>
                </a:lnTo>
                <a:lnTo>
                  <a:pt x="73472" y="48080"/>
                </a:lnTo>
                <a:lnTo>
                  <a:pt x="75442" y="31743"/>
                </a:lnTo>
                <a:lnTo>
                  <a:pt x="70927" y="19160"/>
                </a:lnTo>
                <a:lnTo>
                  <a:pt x="62225" y="9049"/>
                </a:lnTo>
                <a:lnTo>
                  <a:pt x="49877" y="2349"/>
                </a:lnTo>
                <a:lnTo>
                  <a:pt x="3442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207612" y="473622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34"/>
                </a:moveTo>
                <a:lnTo>
                  <a:pt x="2684" y="24162"/>
                </a:lnTo>
                <a:lnTo>
                  <a:pt x="10028" y="12445"/>
                </a:lnTo>
                <a:lnTo>
                  <a:pt x="20963" y="4040"/>
                </a:lnTo>
                <a:lnTo>
                  <a:pt x="34424" y="0"/>
                </a:lnTo>
                <a:lnTo>
                  <a:pt x="49877" y="2349"/>
                </a:lnTo>
                <a:lnTo>
                  <a:pt x="62225" y="9049"/>
                </a:lnTo>
                <a:lnTo>
                  <a:pt x="70927" y="19160"/>
                </a:lnTo>
                <a:lnTo>
                  <a:pt x="75442" y="31743"/>
                </a:lnTo>
                <a:lnTo>
                  <a:pt x="73472" y="48080"/>
                </a:lnTo>
                <a:lnTo>
                  <a:pt x="67396" y="60930"/>
                </a:lnTo>
                <a:lnTo>
                  <a:pt x="57996" y="69950"/>
                </a:lnTo>
                <a:lnTo>
                  <a:pt x="46054" y="74797"/>
                </a:lnTo>
                <a:lnTo>
                  <a:pt x="29388" y="73080"/>
                </a:lnTo>
                <a:lnTo>
                  <a:pt x="16116" y="67439"/>
                </a:lnTo>
                <a:lnTo>
                  <a:pt x="6592" y="58599"/>
                </a:lnTo>
                <a:lnTo>
                  <a:pt x="1168" y="47285"/>
                </a:lnTo>
                <a:lnTo>
                  <a:pt x="0" y="3813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299076" y="415655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62" y="0"/>
                </a:moveTo>
                <a:lnTo>
                  <a:pt x="20988" y="4034"/>
                </a:lnTo>
                <a:lnTo>
                  <a:pt x="10040" y="12438"/>
                </a:lnTo>
                <a:lnTo>
                  <a:pt x="2688" y="24145"/>
                </a:lnTo>
                <a:lnTo>
                  <a:pt x="0" y="38087"/>
                </a:lnTo>
                <a:lnTo>
                  <a:pt x="1183" y="47320"/>
                </a:lnTo>
                <a:lnTo>
                  <a:pt x="6619" y="58642"/>
                </a:lnTo>
                <a:lnTo>
                  <a:pt x="16145" y="67487"/>
                </a:lnTo>
                <a:lnTo>
                  <a:pt x="29410" y="73131"/>
                </a:lnTo>
                <a:lnTo>
                  <a:pt x="46061" y="74848"/>
                </a:lnTo>
                <a:lnTo>
                  <a:pt x="58001" y="69989"/>
                </a:lnTo>
                <a:lnTo>
                  <a:pt x="67399" y="60957"/>
                </a:lnTo>
                <a:lnTo>
                  <a:pt x="73477" y="48103"/>
                </a:lnTo>
                <a:lnTo>
                  <a:pt x="75452" y="31779"/>
                </a:lnTo>
                <a:lnTo>
                  <a:pt x="70951" y="19199"/>
                </a:lnTo>
                <a:lnTo>
                  <a:pt x="62256" y="9075"/>
                </a:lnTo>
                <a:lnTo>
                  <a:pt x="49911" y="2359"/>
                </a:lnTo>
                <a:lnTo>
                  <a:pt x="3446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299076" y="415655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87"/>
                </a:moveTo>
                <a:lnTo>
                  <a:pt x="2688" y="24145"/>
                </a:lnTo>
                <a:lnTo>
                  <a:pt x="10040" y="12438"/>
                </a:lnTo>
                <a:lnTo>
                  <a:pt x="20988" y="4034"/>
                </a:lnTo>
                <a:lnTo>
                  <a:pt x="34462" y="0"/>
                </a:lnTo>
                <a:lnTo>
                  <a:pt x="49911" y="2359"/>
                </a:lnTo>
                <a:lnTo>
                  <a:pt x="62256" y="9075"/>
                </a:lnTo>
                <a:lnTo>
                  <a:pt x="70951" y="19199"/>
                </a:lnTo>
                <a:lnTo>
                  <a:pt x="75452" y="31779"/>
                </a:lnTo>
                <a:lnTo>
                  <a:pt x="73477" y="48103"/>
                </a:lnTo>
                <a:lnTo>
                  <a:pt x="67399" y="60957"/>
                </a:lnTo>
                <a:lnTo>
                  <a:pt x="58001" y="69989"/>
                </a:lnTo>
                <a:lnTo>
                  <a:pt x="46061" y="74848"/>
                </a:lnTo>
                <a:lnTo>
                  <a:pt x="29410" y="73131"/>
                </a:lnTo>
                <a:lnTo>
                  <a:pt x="16145" y="67487"/>
                </a:lnTo>
                <a:lnTo>
                  <a:pt x="6619" y="58642"/>
                </a:lnTo>
                <a:lnTo>
                  <a:pt x="1183" y="47320"/>
                </a:lnTo>
                <a:lnTo>
                  <a:pt x="0" y="38087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390539" y="4048797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367" y="0"/>
                </a:moveTo>
                <a:lnTo>
                  <a:pt x="20926" y="4059"/>
                </a:lnTo>
                <a:lnTo>
                  <a:pt x="10009" y="12481"/>
                </a:lnTo>
                <a:lnTo>
                  <a:pt x="2679" y="24213"/>
                </a:lnTo>
                <a:lnTo>
                  <a:pt x="0" y="38204"/>
                </a:lnTo>
                <a:lnTo>
                  <a:pt x="1177" y="47364"/>
                </a:lnTo>
                <a:lnTo>
                  <a:pt x="6611" y="58649"/>
                </a:lnTo>
                <a:lnTo>
                  <a:pt x="16145" y="67478"/>
                </a:lnTo>
                <a:lnTo>
                  <a:pt x="29431" y="73115"/>
                </a:lnTo>
                <a:lnTo>
                  <a:pt x="46119" y="74826"/>
                </a:lnTo>
                <a:lnTo>
                  <a:pt x="58036" y="69953"/>
                </a:lnTo>
                <a:lnTo>
                  <a:pt x="67412" y="60911"/>
                </a:lnTo>
                <a:lnTo>
                  <a:pt x="73469" y="48046"/>
                </a:lnTo>
                <a:lnTo>
                  <a:pt x="75427" y="31705"/>
                </a:lnTo>
                <a:lnTo>
                  <a:pt x="70890" y="19128"/>
                </a:lnTo>
                <a:lnTo>
                  <a:pt x="62179" y="9029"/>
                </a:lnTo>
                <a:lnTo>
                  <a:pt x="49826" y="2342"/>
                </a:lnTo>
                <a:lnTo>
                  <a:pt x="3436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390539" y="4048797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204"/>
                </a:moveTo>
                <a:lnTo>
                  <a:pt x="2679" y="24213"/>
                </a:lnTo>
                <a:lnTo>
                  <a:pt x="10009" y="12481"/>
                </a:lnTo>
                <a:lnTo>
                  <a:pt x="20926" y="4059"/>
                </a:lnTo>
                <a:lnTo>
                  <a:pt x="34367" y="0"/>
                </a:lnTo>
                <a:lnTo>
                  <a:pt x="49826" y="2342"/>
                </a:lnTo>
                <a:lnTo>
                  <a:pt x="62179" y="9029"/>
                </a:lnTo>
                <a:lnTo>
                  <a:pt x="70890" y="19128"/>
                </a:lnTo>
                <a:lnTo>
                  <a:pt x="75427" y="31705"/>
                </a:lnTo>
                <a:lnTo>
                  <a:pt x="73469" y="48046"/>
                </a:lnTo>
                <a:lnTo>
                  <a:pt x="67412" y="60911"/>
                </a:lnTo>
                <a:lnTo>
                  <a:pt x="58036" y="69953"/>
                </a:lnTo>
                <a:lnTo>
                  <a:pt x="46119" y="74826"/>
                </a:lnTo>
                <a:lnTo>
                  <a:pt x="29431" y="73115"/>
                </a:lnTo>
                <a:lnTo>
                  <a:pt x="16145" y="67478"/>
                </a:lnTo>
                <a:lnTo>
                  <a:pt x="6611" y="58649"/>
                </a:lnTo>
                <a:lnTo>
                  <a:pt x="1177" y="47364"/>
                </a:lnTo>
                <a:lnTo>
                  <a:pt x="0" y="3820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482892" y="403511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376" y="0"/>
                </a:moveTo>
                <a:lnTo>
                  <a:pt x="20909" y="4081"/>
                </a:lnTo>
                <a:lnTo>
                  <a:pt x="9991" y="12505"/>
                </a:lnTo>
                <a:lnTo>
                  <a:pt x="2672" y="24224"/>
                </a:lnTo>
                <a:lnTo>
                  <a:pt x="0" y="38194"/>
                </a:lnTo>
                <a:lnTo>
                  <a:pt x="1177" y="47353"/>
                </a:lnTo>
                <a:lnTo>
                  <a:pt x="6611" y="58639"/>
                </a:lnTo>
                <a:lnTo>
                  <a:pt x="16147" y="67470"/>
                </a:lnTo>
                <a:lnTo>
                  <a:pt x="29436" y="73112"/>
                </a:lnTo>
                <a:lnTo>
                  <a:pt x="46130" y="74831"/>
                </a:lnTo>
                <a:lnTo>
                  <a:pt x="58025" y="69973"/>
                </a:lnTo>
                <a:lnTo>
                  <a:pt x="67401" y="60932"/>
                </a:lnTo>
                <a:lnTo>
                  <a:pt x="73465" y="48056"/>
                </a:lnTo>
                <a:lnTo>
                  <a:pt x="75427" y="31694"/>
                </a:lnTo>
                <a:lnTo>
                  <a:pt x="70890" y="19118"/>
                </a:lnTo>
                <a:lnTo>
                  <a:pt x="62180" y="9021"/>
                </a:lnTo>
                <a:lnTo>
                  <a:pt x="49830" y="2336"/>
                </a:lnTo>
                <a:lnTo>
                  <a:pt x="3437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482892" y="403511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94"/>
                </a:moveTo>
                <a:lnTo>
                  <a:pt x="2672" y="24224"/>
                </a:lnTo>
                <a:lnTo>
                  <a:pt x="9991" y="12505"/>
                </a:lnTo>
                <a:lnTo>
                  <a:pt x="20909" y="4081"/>
                </a:lnTo>
                <a:lnTo>
                  <a:pt x="34376" y="0"/>
                </a:lnTo>
                <a:lnTo>
                  <a:pt x="49830" y="2336"/>
                </a:lnTo>
                <a:lnTo>
                  <a:pt x="62180" y="9021"/>
                </a:lnTo>
                <a:lnTo>
                  <a:pt x="70890" y="19118"/>
                </a:lnTo>
                <a:lnTo>
                  <a:pt x="75427" y="31694"/>
                </a:lnTo>
                <a:lnTo>
                  <a:pt x="73465" y="48056"/>
                </a:lnTo>
                <a:lnTo>
                  <a:pt x="67401" y="60932"/>
                </a:lnTo>
                <a:lnTo>
                  <a:pt x="58025" y="69973"/>
                </a:lnTo>
                <a:lnTo>
                  <a:pt x="46130" y="74831"/>
                </a:lnTo>
                <a:lnTo>
                  <a:pt x="29436" y="73112"/>
                </a:lnTo>
                <a:lnTo>
                  <a:pt x="16147" y="67470"/>
                </a:lnTo>
                <a:lnTo>
                  <a:pt x="6611" y="58639"/>
                </a:lnTo>
                <a:lnTo>
                  <a:pt x="1177" y="47353"/>
                </a:lnTo>
                <a:lnTo>
                  <a:pt x="0" y="3819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574354" y="404702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71" y="0"/>
                </a:moveTo>
                <a:lnTo>
                  <a:pt x="20970" y="4056"/>
                </a:lnTo>
                <a:lnTo>
                  <a:pt x="10022" y="12462"/>
                </a:lnTo>
                <a:lnTo>
                  <a:pt x="2681" y="24156"/>
                </a:lnTo>
                <a:lnTo>
                  <a:pt x="0" y="38077"/>
                </a:lnTo>
                <a:lnTo>
                  <a:pt x="1183" y="47310"/>
                </a:lnTo>
                <a:lnTo>
                  <a:pt x="6619" y="58632"/>
                </a:lnTo>
                <a:lnTo>
                  <a:pt x="16147" y="67480"/>
                </a:lnTo>
                <a:lnTo>
                  <a:pt x="29415" y="73129"/>
                </a:lnTo>
                <a:lnTo>
                  <a:pt x="46072" y="74853"/>
                </a:lnTo>
                <a:lnTo>
                  <a:pt x="57990" y="70009"/>
                </a:lnTo>
                <a:lnTo>
                  <a:pt x="67388" y="60978"/>
                </a:lnTo>
                <a:lnTo>
                  <a:pt x="73472" y="48113"/>
                </a:lnTo>
                <a:lnTo>
                  <a:pt x="75452" y="31768"/>
                </a:lnTo>
                <a:lnTo>
                  <a:pt x="70951" y="19189"/>
                </a:lnTo>
                <a:lnTo>
                  <a:pt x="62257" y="9067"/>
                </a:lnTo>
                <a:lnTo>
                  <a:pt x="49915" y="2353"/>
                </a:lnTo>
                <a:lnTo>
                  <a:pt x="344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574354" y="404702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77"/>
                </a:moveTo>
                <a:lnTo>
                  <a:pt x="2681" y="24156"/>
                </a:lnTo>
                <a:lnTo>
                  <a:pt x="10022" y="12462"/>
                </a:lnTo>
                <a:lnTo>
                  <a:pt x="20970" y="4056"/>
                </a:lnTo>
                <a:lnTo>
                  <a:pt x="34471" y="0"/>
                </a:lnTo>
                <a:lnTo>
                  <a:pt x="49915" y="2353"/>
                </a:lnTo>
                <a:lnTo>
                  <a:pt x="62257" y="9067"/>
                </a:lnTo>
                <a:lnTo>
                  <a:pt x="70951" y="19189"/>
                </a:lnTo>
                <a:lnTo>
                  <a:pt x="75452" y="31768"/>
                </a:lnTo>
                <a:lnTo>
                  <a:pt x="73472" y="48113"/>
                </a:lnTo>
                <a:lnTo>
                  <a:pt x="67388" y="60978"/>
                </a:lnTo>
                <a:lnTo>
                  <a:pt x="57990" y="70009"/>
                </a:lnTo>
                <a:lnTo>
                  <a:pt x="46072" y="74853"/>
                </a:lnTo>
                <a:lnTo>
                  <a:pt x="29415" y="73129"/>
                </a:lnTo>
                <a:lnTo>
                  <a:pt x="16147" y="67480"/>
                </a:lnTo>
                <a:lnTo>
                  <a:pt x="6619" y="58632"/>
                </a:lnTo>
                <a:lnTo>
                  <a:pt x="1183" y="47310"/>
                </a:lnTo>
                <a:lnTo>
                  <a:pt x="0" y="38077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665818" y="4068067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71" y="0"/>
                </a:moveTo>
                <a:lnTo>
                  <a:pt x="20970" y="4034"/>
                </a:lnTo>
                <a:lnTo>
                  <a:pt x="10022" y="12413"/>
                </a:lnTo>
                <a:lnTo>
                  <a:pt x="2681" y="24105"/>
                </a:lnTo>
                <a:lnTo>
                  <a:pt x="0" y="38079"/>
                </a:lnTo>
                <a:lnTo>
                  <a:pt x="1152" y="47186"/>
                </a:lnTo>
                <a:lnTo>
                  <a:pt x="6562" y="58523"/>
                </a:lnTo>
                <a:lnTo>
                  <a:pt x="16080" y="67372"/>
                </a:lnTo>
                <a:lnTo>
                  <a:pt x="29347" y="73018"/>
                </a:lnTo>
                <a:lnTo>
                  <a:pt x="46007" y="74747"/>
                </a:lnTo>
                <a:lnTo>
                  <a:pt x="57949" y="69943"/>
                </a:lnTo>
                <a:lnTo>
                  <a:pt x="67368" y="60950"/>
                </a:lnTo>
                <a:lnTo>
                  <a:pt x="73467" y="48103"/>
                </a:lnTo>
                <a:lnTo>
                  <a:pt x="75453" y="31739"/>
                </a:lnTo>
                <a:lnTo>
                  <a:pt x="70952" y="19134"/>
                </a:lnTo>
                <a:lnTo>
                  <a:pt x="62257" y="9026"/>
                </a:lnTo>
                <a:lnTo>
                  <a:pt x="49915" y="2340"/>
                </a:lnTo>
                <a:lnTo>
                  <a:pt x="344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665818" y="4068067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79"/>
                </a:moveTo>
                <a:lnTo>
                  <a:pt x="2681" y="24105"/>
                </a:lnTo>
                <a:lnTo>
                  <a:pt x="10022" y="12413"/>
                </a:lnTo>
                <a:lnTo>
                  <a:pt x="20970" y="4034"/>
                </a:lnTo>
                <a:lnTo>
                  <a:pt x="34471" y="0"/>
                </a:lnTo>
                <a:lnTo>
                  <a:pt x="49915" y="2340"/>
                </a:lnTo>
                <a:lnTo>
                  <a:pt x="62257" y="9026"/>
                </a:lnTo>
                <a:lnTo>
                  <a:pt x="70952" y="19134"/>
                </a:lnTo>
                <a:lnTo>
                  <a:pt x="75453" y="31739"/>
                </a:lnTo>
                <a:lnTo>
                  <a:pt x="73467" y="48103"/>
                </a:lnTo>
                <a:lnTo>
                  <a:pt x="67368" y="60950"/>
                </a:lnTo>
                <a:lnTo>
                  <a:pt x="57949" y="69943"/>
                </a:lnTo>
                <a:lnTo>
                  <a:pt x="46007" y="74747"/>
                </a:lnTo>
                <a:lnTo>
                  <a:pt x="29347" y="73018"/>
                </a:lnTo>
                <a:lnTo>
                  <a:pt x="16080" y="67372"/>
                </a:lnTo>
                <a:lnTo>
                  <a:pt x="6562" y="58523"/>
                </a:lnTo>
                <a:lnTo>
                  <a:pt x="1152" y="47186"/>
                </a:lnTo>
                <a:lnTo>
                  <a:pt x="0" y="38079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757281" y="409266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71" y="0"/>
                </a:moveTo>
                <a:lnTo>
                  <a:pt x="20970" y="4056"/>
                </a:lnTo>
                <a:lnTo>
                  <a:pt x="10022" y="12462"/>
                </a:lnTo>
                <a:lnTo>
                  <a:pt x="2681" y="24156"/>
                </a:lnTo>
                <a:lnTo>
                  <a:pt x="0" y="38077"/>
                </a:lnTo>
                <a:lnTo>
                  <a:pt x="1183" y="47310"/>
                </a:lnTo>
                <a:lnTo>
                  <a:pt x="6619" y="58632"/>
                </a:lnTo>
                <a:lnTo>
                  <a:pt x="16147" y="67480"/>
                </a:lnTo>
                <a:lnTo>
                  <a:pt x="29415" y="73129"/>
                </a:lnTo>
                <a:lnTo>
                  <a:pt x="46072" y="74853"/>
                </a:lnTo>
                <a:lnTo>
                  <a:pt x="57990" y="70009"/>
                </a:lnTo>
                <a:lnTo>
                  <a:pt x="67388" y="60978"/>
                </a:lnTo>
                <a:lnTo>
                  <a:pt x="73472" y="48113"/>
                </a:lnTo>
                <a:lnTo>
                  <a:pt x="75452" y="31768"/>
                </a:lnTo>
                <a:lnTo>
                  <a:pt x="70951" y="19189"/>
                </a:lnTo>
                <a:lnTo>
                  <a:pt x="62257" y="9067"/>
                </a:lnTo>
                <a:lnTo>
                  <a:pt x="49915" y="2353"/>
                </a:lnTo>
                <a:lnTo>
                  <a:pt x="344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757281" y="409266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77"/>
                </a:moveTo>
                <a:lnTo>
                  <a:pt x="2681" y="24156"/>
                </a:lnTo>
                <a:lnTo>
                  <a:pt x="10022" y="12462"/>
                </a:lnTo>
                <a:lnTo>
                  <a:pt x="20970" y="4056"/>
                </a:lnTo>
                <a:lnTo>
                  <a:pt x="34471" y="0"/>
                </a:lnTo>
                <a:lnTo>
                  <a:pt x="49915" y="2353"/>
                </a:lnTo>
                <a:lnTo>
                  <a:pt x="62257" y="9067"/>
                </a:lnTo>
                <a:lnTo>
                  <a:pt x="70951" y="19189"/>
                </a:lnTo>
                <a:lnTo>
                  <a:pt x="75452" y="31768"/>
                </a:lnTo>
                <a:lnTo>
                  <a:pt x="73472" y="48113"/>
                </a:lnTo>
                <a:lnTo>
                  <a:pt x="67388" y="60978"/>
                </a:lnTo>
                <a:lnTo>
                  <a:pt x="57990" y="70009"/>
                </a:lnTo>
                <a:lnTo>
                  <a:pt x="46072" y="74853"/>
                </a:lnTo>
                <a:lnTo>
                  <a:pt x="29415" y="73129"/>
                </a:lnTo>
                <a:lnTo>
                  <a:pt x="16147" y="67480"/>
                </a:lnTo>
                <a:lnTo>
                  <a:pt x="6619" y="58632"/>
                </a:lnTo>
                <a:lnTo>
                  <a:pt x="1183" y="47310"/>
                </a:lnTo>
                <a:lnTo>
                  <a:pt x="0" y="38077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848744" y="410914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471" y="0"/>
                </a:moveTo>
                <a:lnTo>
                  <a:pt x="20970" y="4034"/>
                </a:lnTo>
                <a:lnTo>
                  <a:pt x="10022" y="12413"/>
                </a:lnTo>
                <a:lnTo>
                  <a:pt x="2681" y="24105"/>
                </a:lnTo>
                <a:lnTo>
                  <a:pt x="0" y="38079"/>
                </a:lnTo>
                <a:lnTo>
                  <a:pt x="1152" y="47186"/>
                </a:lnTo>
                <a:lnTo>
                  <a:pt x="6562" y="58523"/>
                </a:lnTo>
                <a:lnTo>
                  <a:pt x="16080" y="67372"/>
                </a:lnTo>
                <a:lnTo>
                  <a:pt x="29347" y="73018"/>
                </a:lnTo>
                <a:lnTo>
                  <a:pt x="46007" y="74747"/>
                </a:lnTo>
                <a:lnTo>
                  <a:pt x="57949" y="69943"/>
                </a:lnTo>
                <a:lnTo>
                  <a:pt x="67368" y="60950"/>
                </a:lnTo>
                <a:lnTo>
                  <a:pt x="73467" y="48103"/>
                </a:lnTo>
                <a:lnTo>
                  <a:pt x="75453" y="31739"/>
                </a:lnTo>
                <a:lnTo>
                  <a:pt x="70952" y="19134"/>
                </a:lnTo>
                <a:lnTo>
                  <a:pt x="62257" y="9026"/>
                </a:lnTo>
                <a:lnTo>
                  <a:pt x="49915" y="2340"/>
                </a:lnTo>
                <a:lnTo>
                  <a:pt x="3447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848744" y="410914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079"/>
                </a:moveTo>
                <a:lnTo>
                  <a:pt x="2681" y="24105"/>
                </a:lnTo>
                <a:lnTo>
                  <a:pt x="10022" y="12413"/>
                </a:lnTo>
                <a:lnTo>
                  <a:pt x="20970" y="4034"/>
                </a:lnTo>
                <a:lnTo>
                  <a:pt x="34471" y="0"/>
                </a:lnTo>
                <a:lnTo>
                  <a:pt x="49915" y="2340"/>
                </a:lnTo>
                <a:lnTo>
                  <a:pt x="62257" y="9026"/>
                </a:lnTo>
                <a:lnTo>
                  <a:pt x="70952" y="19134"/>
                </a:lnTo>
                <a:lnTo>
                  <a:pt x="75453" y="31739"/>
                </a:lnTo>
                <a:lnTo>
                  <a:pt x="73467" y="48103"/>
                </a:lnTo>
                <a:lnTo>
                  <a:pt x="67368" y="60950"/>
                </a:lnTo>
                <a:lnTo>
                  <a:pt x="57949" y="69943"/>
                </a:lnTo>
                <a:lnTo>
                  <a:pt x="46007" y="74747"/>
                </a:lnTo>
                <a:lnTo>
                  <a:pt x="29347" y="73018"/>
                </a:lnTo>
                <a:lnTo>
                  <a:pt x="16080" y="67372"/>
                </a:lnTo>
                <a:lnTo>
                  <a:pt x="6562" y="58523"/>
                </a:lnTo>
                <a:lnTo>
                  <a:pt x="1152" y="47186"/>
                </a:lnTo>
                <a:lnTo>
                  <a:pt x="0" y="38079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016762" y="2682970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303" y="0"/>
                </a:moveTo>
                <a:lnTo>
                  <a:pt x="0" y="68464"/>
                </a:lnTo>
                <a:lnTo>
                  <a:pt x="78683" y="68464"/>
                </a:lnTo>
                <a:lnTo>
                  <a:pt x="3930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016762" y="2682970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303" y="0"/>
                </a:moveTo>
                <a:lnTo>
                  <a:pt x="78683" y="68464"/>
                </a:lnTo>
                <a:lnTo>
                  <a:pt x="0" y="68464"/>
                </a:lnTo>
                <a:lnTo>
                  <a:pt x="39303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108276" y="2820787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108276" y="2820787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199739" y="2934007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199739" y="2934007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291202" y="3058130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291202" y="3058130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80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382665" y="3184156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382665" y="3184156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39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474128" y="3391325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474128" y="3391325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566481" y="3433418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566481" y="3433418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657944" y="3529268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657944" y="3529268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49408" y="3749242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749408" y="3749242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840870" y="3850545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840870" y="3850545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932334" y="394918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932334" y="394918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7023797" y="4048585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023797" y="4048585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115260" y="4668468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115260" y="4668468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206723" y="4777099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206723" y="4777099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298187" y="416459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298187" y="416459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389650" y="4001167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25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389650" y="4001167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252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252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482002" y="3944620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37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482002" y="3944620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379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573465" y="391723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37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573465" y="391723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379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664929" y="388528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37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664929" y="388528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379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756392" y="3778403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37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7756392" y="3778403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379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7847855" y="373732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0" y="68464"/>
                </a:lnTo>
                <a:lnTo>
                  <a:pt x="78632" y="68464"/>
                </a:lnTo>
                <a:lnTo>
                  <a:pt x="3937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847855" y="3737324"/>
            <a:ext cx="78740" cy="68580"/>
          </a:xfrm>
          <a:custGeom>
            <a:avLst/>
            <a:gdLst/>
            <a:ahLst/>
            <a:cxnLst/>
            <a:rect l="l" t="t" r="r" b="b"/>
            <a:pathLst>
              <a:path w="78740" h="68579">
                <a:moveTo>
                  <a:pt x="39379" y="0"/>
                </a:moveTo>
                <a:lnTo>
                  <a:pt x="78632" y="68464"/>
                </a:lnTo>
                <a:lnTo>
                  <a:pt x="0" y="68464"/>
                </a:lnTo>
                <a:lnTo>
                  <a:pt x="39379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274431" y="273705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441" y="0"/>
                </a:moveTo>
                <a:lnTo>
                  <a:pt x="20932" y="4034"/>
                </a:lnTo>
                <a:lnTo>
                  <a:pt x="9996" y="12438"/>
                </a:lnTo>
                <a:lnTo>
                  <a:pt x="2672" y="24145"/>
                </a:lnTo>
                <a:lnTo>
                  <a:pt x="0" y="38087"/>
                </a:lnTo>
                <a:lnTo>
                  <a:pt x="1149" y="47218"/>
                </a:lnTo>
                <a:lnTo>
                  <a:pt x="6534" y="58580"/>
                </a:lnTo>
                <a:lnTo>
                  <a:pt x="16018" y="67462"/>
                </a:lnTo>
                <a:lnTo>
                  <a:pt x="29260" y="73137"/>
                </a:lnTo>
                <a:lnTo>
                  <a:pt x="45922" y="74876"/>
                </a:lnTo>
                <a:lnTo>
                  <a:pt x="57883" y="70046"/>
                </a:lnTo>
                <a:lnTo>
                  <a:pt x="67286" y="61027"/>
                </a:lnTo>
                <a:lnTo>
                  <a:pt x="73362" y="48176"/>
                </a:lnTo>
                <a:lnTo>
                  <a:pt x="75341" y="31853"/>
                </a:lnTo>
                <a:lnTo>
                  <a:pt x="70883" y="19246"/>
                </a:lnTo>
                <a:lnTo>
                  <a:pt x="62227" y="9099"/>
                </a:lnTo>
                <a:lnTo>
                  <a:pt x="49904" y="2365"/>
                </a:lnTo>
                <a:lnTo>
                  <a:pt x="3444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7274431" y="273705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087"/>
                </a:moveTo>
                <a:lnTo>
                  <a:pt x="2672" y="24145"/>
                </a:lnTo>
                <a:lnTo>
                  <a:pt x="9996" y="12438"/>
                </a:lnTo>
                <a:lnTo>
                  <a:pt x="20932" y="4034"/>
                </a:lnTo>
                <a:lnTo>
                  <a:pt x="34441" y="0"/>
                </a:lnTo>
                <a:lnTo>
                  <a:pt x="49904" y="2365"/>
                </a:lnTo>
                <a:lnTo>
                  <a:pt x="62227" y="9099"/>
                </a:lnTo>
                <a:lnTo>
                  <a:pt x="70883" y="19246"/>
                </a:lnTo>
                <a:lnTo>
                  <a:pt x="75341" y="31853"/>
                </a:lnTo>
                <a:lnTo>
                  <a:pt x="73362" y="48176"/>
                </a:lnTo>
                <a:lnTo>
                  <a:pt x="67286" y="61027"/>
                </a:lnTo>
                <a:lnTo>
                  <a:pt x="57883" y="70046"/>
                </a:lnTo>
                <a:lnTo>
                  <a:pt x="45922" y="74876"/>
                </a:lnTo>
                <a:lnTo>
                  <a:pt x="29260" y="73137"/>
                </a:lnTo>
                <a:lnTo>
                  <a:pt x="16018" y="67462"/>
                </a:lnTo>
                <a:lnTo>
                  <a:pt x="6534" y="58580"/>
                </a:lnTo>
                <a:lnTo>
                  <a:pt x="1149" y="47218"/>
                </a:lnTo>
                <a:lnTo>
                  <a:pt x="0" y="38087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7514145" y="2703493"/>
            <a:ext cx="556895" cy="310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15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_1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</a:t>
            </a:r>
            <a:r>
              <a:rPr dirty="0" sz="1000" spc="-5">
                <a:latin typeface="Arial"/>
                <a:cs typeface="Arial"/>
              </a:rPr>
              <a:t>u</a:t>
            </a:r>
            <a:r>
              <a:rPr dirty="0" sz="1000" spc="15">
                <a:latin typeface="Arial"/>
                <a:cs typeface="Arial"/>
              </a:rPr>
              <a:t>m</a:t>
            </a:r>
            <a:r>
              <a:rPr dirty="0" sz="1000">
                <a:latin typeface="Arial"/>
                <a:cs typeface="Arial"/>
              </a:rPr>
              <a:t>_2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7273415" y="2888364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80">
                <a:moveTo>
                  <a:pt x="39379" y="0"/>
                </a:moveTo>
                <a:lnTo>
                  <a:pt x="0" y="68464"/>
                </a:lnTo>
                <a:lnTo>
                  <a:pt x="78759" y="68464"/>
                </a:lnTo>
                <a:lnTo>
                  <a:pt x="39379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7273415" y="2888364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80">
                <a:moveTo>
                  <a:pt x="39379" y="0"/>
                </a:moveTo>
                <a:lnTo>
                  <a:pt x="78759" y="68464"/>
                </a:lnTo>
                <a:lnTo>
                  <a:pt x="0" y="68464"/>
                </a:lnTo>
                <a:lnTo>
                  <a:pt x="39379" y="0"/>
                </a:lnTo>
                <a:close/>
              </a:path>
            </a:pathLst>
          </a:custGeom>
          <a:ln w="913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7582742" y="2007324"/>
            <a:ext cx="2073275" cy="20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20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F1082,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5">
                <a:latin typeface="Arial"/>
                <a:cs typeface="Arial"/>
              </a:rPr>
              <a:t>N</a:t>
            </a:r>
            <a:r>
              <a:rPr dirty="0" sz="1400" spc="-20">
                <a:latin typeface="Arial"/>
                <a:cs typeface="Arial"/>
              </a:rPr>
              <a:t>IPIP</a:t>
            </a:r>
            <a:r>
              <a:rPr dirty="0" sz="1400" spc="-5">
                <a:latin typeface="Arial"/>
                <a:cs typeface="Arial"/>
              </a:rPr>
              <a:t>,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R=110um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190586" y="5190625"/>
            <a:ext cx="2755265" cy="0"/>
          </a:xfrm>
          <a:custGeom>
            <a:avLst/>
            <a:gdLst/>
            <a:ahLst/>
            <a:cxnLst/>
            <a:rect l="l" t="t" r="r" b="b"/>
            <a:pathLst>
              <a:path w="2755265" h="0">
                <a:moveTo>
                  <a:pt x="0" y="0"/>
                </a:moveTo>
                <a:lnTo>
                  <a:pt x="2754820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9656032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0113347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0571680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1028995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1487201" y="519062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38340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1945406" y="2494946"/>
            <a:ext cx="0" cy="2734310"/>
          </a:xfrm>
          <a:custGeom>
            <a:avLst/>
            <a:gdLst/>
            <a:ahLst/>
            <a:cxnLst/>
            <a:rect l="l" t="t" r="r" b="b"/>
            <a:pathLst>
              <a:path w="0" h="2734310">
                <a:moveTo>
                  <a:pt x="0" y="0"/>
                </a:moveTo>
                <a:lnTo>
                  <a:pt x="0" y="2734019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10022015" y="5288715"/>
            <a:ext cx="1144905" cy="4356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">
              <a:lnSpc>
                <a:spcPct val="100000"/>
              </a:lnSpc>
              <a:tabLst>
                <a:tab pos="478790" algn="l"/>
                <a:tab pos="935990" algn="l"/>
              </a:tabLst>
            </a:pPr>
            <a:r>
              <a:rPr dirty="0" sz="1000">
                <a:latin typeface="Arial"/>
                <a:cs typeface="Arial"/>
              </a:rPr>
              <a:t>5	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	</a:t>
            </a:r>
            <a:r>
              <a:rPr dirty="0" sz="1000" spc="-5">
                <a:latin typeface="Arial"/>
                <a:cs typeface="Arial"/>
              </a:rPr>
              <a:t>15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bias [V]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9608652" y="5288715"/>
            <a:ext cx="965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1403998" y="5288715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1862330" y="5288715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9190586" y="2494946"/>
            <a:ext cx="2755265" cy="0"/>
          </a:xfrm>
          <a:custGeom>
            <a:avLst/>
            <a:gdLst/>
            <a:ahLst/>
            <a:cxnLst/>
            <a:rect l="l" t="t" r="r" b="b"/>
            <a:pathLst>
              <a:path w="2755265" h="0">
                <a:moveTo>
                  <a:pt x="0" y="0"/>
                </a:moveTo>
                <a:lnTo>
                  <a:pt x="2754820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8662602" y="3055471"/>
            <a:ext cx="178435" cy="15760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Phase an</a:t>
            </a:r>
            <a:r>
              <a:rPr dirty="0" sz="1200" spc="-5">
                <a:latin typeface="Arial"/>
                <a:cs typeface="Arial"/>
              </a:rPr>
              <a:t>g</a:t>
            </a:r>
            <a:r>
              <a:rPr dirty="0" sz="1200">
                <a:latin typeface="Arial"/>
                <a:cs typeface="Arial"/>
              </a:rPr>
              <a:t>le [</a:t>
            </a:r>
            <a:r>
              <a:rPr dirty="0" sz="1200" spc="-5">
                <a:latin typeface="Arial"/>
                <a:cs typeface="Arial"/>
              </a:rPr>
              <a:t>D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5">
                <a:latin typeface="Arial"/>
                <a:cs typeface="Arial"/>
              </a:rPr>
              <a:t>gr</a:t>
            </a:r>
            <a:r>
              <a:rPr dirty="0" sz="1200">
                <a:latin typeface="Arial"/>
                <a:cs typeface="Arial"/>
              </a:rPr>
              <a:t>ees]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9244447" y="2494946"/>
            <a:ext cx="0" cy="2696210"/>
          </a:xfrm>
          <a:custGeom>
            <a:avLst/>
            <a:gdLst/>
            <a:ahLst/>
            <a:cxnLst/>
            <a:rect l="l" t="t" r="r" b="b"/>
            <a:pathLst>
              <a:path w="0" h="2696210">
                <a:moveTo>
                  <a:pt x="0" y="2695679"/>
                </a:moveTo>
                <a:lnTo>
                  <a:pt x="0" y="0"/>
                </a:lnTo>
              </a:path>
            </a:pathLst>
          </a:custGeom>
          <a:ln w="64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9190586" y="4853779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9190586" y="4516933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9190586" y="4180062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9190586" y="3843191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9190586" y="3506447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9190586" y="3169576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9190586" y="2832705"/>
            <a:ext cx="53975" cy="0"/>
          </a:xfrm>
          <a:custGeom>
            <a:avLst/>
            <a:gdLst/>
            <a:ahLst/>
            <a:cxnLst/>
            <a:rect l="l" t="t" r="r" b="b"/>
            <a:pathLst>
              <a:path w="53975" h="0">
                <a:moveTo>
                  <a:pt x="0" y="0"/>
                </a:moveTo>
                <a:lnTo>
                  <a:pt x="53861" y="0"/>
                </a:lnTo>
              </a:path>
            </a:pathLst>
          </a:custGeom>
          <a:ln w="63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8930935" y="5117098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-90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8930935" y="4780252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8930935" y="4443406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-70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8930935" y="4106509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8930935" y="3769765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930935" y="3432894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8930935" y="3096023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30935" y="2759152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8930935" y="2421393"/>
            <a:ext cx="2101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-10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9614470" y="4875369"/>
            <a:ext cx="1180242" cy="2262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0807579" y="404784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155" y="0"/>
                </a:moveTo>
                <a:lnTo>
                  <a:pt x="20651" y="3903"/>
                </a:lnTo>
                <a:lnTo>
                  <a:pt x="9818" y="12308"/>
                </a:lnTo>
                <a:lnTo>
                  <a:pt x="2614" y="24127"/>
                </a:lnTo>
                <a:lnTo>
                  <a:pt x="0" y="38269"/>
                </a:lnTo>
                <a:lnTo>
                  <a:pt x="1105" y="47350"/>
                </a:lnTo>
                <a:lnTo>
                  <a:pt x="6340" y="58659"/>
                </a:lnTo>
                <a:lnTo>
                  <a:pt x="15689" y="67494"/>
                </a:lnTo>
                <a:lnTo>
                  <a:pt x="28941" y="73110"/>
                </a:lnTo>
                <a:lnTo>
                  <a:pt x="45885" y="74760"/>
                </a:lnTo>
                <a:lnTo>
                  <a:pt x="57779" y="69762"/>
                </a:lnTo>
                <a:lnTo>
                  <a:pt x="67235" y="60695"/>
                </a:lnTo>
                <a:lnTo>
                  <a:pt x="73390" y="47886"/>
                </a:lnTo>
                <a:lnTo>
                  <a:pt x="75381" y="31664"/>
                </a:lnTo>
                <a:lnTo>
                  <a:pt x="70648" y="19124"/>
                </a:lnTo>
                <a:lnTo>
                  <a:pt x="61736" y="9050"/>
                </a:lnTo>
                <a:lnTo>
                  <a:pt x="49340" y="2367"/>
                </a:lnTo>
                <a:lnTo>
                  <a:pt x="3415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0807579" y="404784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269"/>
                </a:moveTo>
                <a:lnTo>
                  <a:pt x="2614" y="24127"/>
                </a:lnTo>
                <a:lnTo>
                  <a:pt x="9818" y="12308"/>
                </a:lnTo>
                <a:lnTo>
                  <a:pt x="20651" y="3903"/>
                </a:lnTo>
                <a:lnTo>
                  <a:pt x="34155" y="0"/>
                </a:lnTo>
                <a:lnTo>
                  <a:pt x="49340" y="2367"/>
                </a:lnTo>
                <a:lnTo>
                  <a:pt x="61736" y="9050"/>
                </a:lnTo>
                <a:lnTo>
                  <a:pt x="70648" y="19124"/>
                </a:lnTo>
                <a:lnTo>
                  <a:pt x="75381" y="31664"/>
                </a:lnTo>
                <a:lnTo>
                  <a:pt x="73390" y="47886"/>
                </a:lnTo>
                <a:lnTo>
                  <a:pt x="67235" y="60695"/>
                </a:lnTo>
                <a:lnTo>
                  <a:pt x="57779" y="69762"/>
                </a:lnTo>
                <a:lnTo>
                  <a:pt x="45885" y="74760"/>
                </a:lnTo>
                <a:lnTo>
                  <a:pt x="28941" y="73110"/>
                </a:lnTo>
                <a:lnTo>
                  <a:pt x="15689" y="67494"/>
                </a:lnTo>
                <a:lnTo>
                  <a:pt x="6340" y="58659"/>
                </a:lnTo>
                <a:lnTo>
                  <a:pt x="1105" y="47350"/>
                </a:lnTo>
                <a:lnTo>
                  <a:pt x="0" y="38269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0899042" y="348732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155" y="0"/>
                </a:moveTo>
                <a:lnTo>
                  <a:pt x="20651" y="3903"/>
                </a:lnTo>
                <a:lnTo>
                  <a:pt x="9818" y="12308"/>
                </a:lnTo>
                <a:lnTo>
                  <a:pt x="2614" y="24127"/>
                </a:lnTo>
                <a:lnTo>
                  <a:pt x="0" y="38269"/>
                </a:lnTo>
                <a:lnTo>
                  <a:pt x="1105" y="47350"/>
                </a:lnTo>
                <a:lnTo>
                  <a:pt x="6340" y="58659"/>
                </a:lnTo>
                <a:lnTo>
                  <a:pt x="15689" y="67494"/>
                </a:lnTo>
                <a:lnTo>
                  <a:pt x="28941" y="73110"/>
                </a:lnTo>
                <a:lnTo>
                  <a:pt x="45885" y="74760"/>
                </a:lnTo>
                <a:lnTo>
                  <a:pt x="57779" y="69762"/>
                </a:lnTo>
                <a:lnTo>
                  <a:pt x="67235" y="60695"/>
                </a:lnTo>
                <a:lnTo>
                  <a:pt x="73390" y="47886"/>
                </a:lnTo>
                <a:lnTo>
                  <a:pt x="75381" y="31664"/>
                </a:lnTo>
                <a:lnTo>
                  <a:pt x="70648" y="19124"/>
                </a:lnTo>
                <a:lnTo>
                  <a:pt x="61736" y="9050"/>
                </a:lnTo>
                <a:lnTo>
                  <a:pt x="49340" y="2367"/>
                </a:lnTo>
                <a:lnTo>
                  <a:pt x="3415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0899042" y="348732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269"/>
                </a:moveTo>
                <a:lnTo>
                  <a:pt x="2614" y="24127"/>
                </a:lnTo>
                <a:lnTo>
                  <a:pt x="9818" y="12308"/>
                </a:lnTo>
                <a:lnTo>
                  <a:pt x="20651" y="3903"/>
                </a:lnTo>
                <a:lnTo>
                  <a:pt x="34155" y="0"/>
                </a:lnTo>
                <a:lnTo>
                  <a:pt x="49340" y="2367"/>
                </a:lnTo>
                <a:lnTo>
                  <a:pt x="61736" y="9050"/>
                </a:lnTo>
                <a:lnTo>
                  <a:pt x="70648" y="19124"/>
                </a:lnTo>
                <a:lnTo>
                  <a:pt x="75381" y="31664"/>
                </a:lnTo>
                <a:lnTo>
                  <a:pt x="73390" y="47886"/>
                </a:lnTo>
                <a:lnTo>
                  <a:pt x="67235" y="60695"/>
                </a:lnTo>
                <a:lnTo>
                  <a:pt x="57779" y="69762"/>
                </a:lnTo>
                <a:lnTo>
                  <a:pt x="45885" y="74760"/>
                </a:lnTo>
                <a:lnTo>
                  <a:pt x="28941" y="73110"/>
                </a:lnTo>
                <a:lnTo>
                  <a:pt x="15689" y="67494"/>
                </a:lnTo>
                <a:lnTo>
                  <a:pt x="6340" y="58659"/>
                </a:lnTo>
                <a:lnTo>
                  <a:pt x="1105" y="47350"/>
                </a:lnTo>
                <a:lnTo>
                  <a:pt x="0" y="38269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0990505" y="317884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253" y="0"/>
                </a:moveTo>
                <a:lnTo>
                  <a:pt x="20714" y="3877"/>
                </a:lnTo>
                <a:lnTo>
                  <a:pt x="9849" y="12264"/>
                </a:lnTo>
                <a:lnTo>
                  <a:pt x="2623" y="24057"/>
                </a:lnTo>
                <a:lnTo>
                  <a:pt x="0" y="38151"/>
                </a:lnTo>
                <a:lnTo>
                  <a:pt x="1077" y="47164"/>
                </a:lnTo>
                <a:lnTo>
                  <a:pt x="6285" y="58531"/>
                </a:lnTo>
                <a:lnTo>
                  <a:pt x="15612" y="67390"/>
                </a:lnTo>
                <a:lnTo>
                  <a:pt x="28838" y="73015"/>
                </a:lnTo>
                <a:lnTo>
                  <a:pt x="45743" y="74679"/>
                </a:lnTo>
                <a:lnTo>
                  <a:pt x="57691" y="69741"/>
                </a:lnTo>
                <a:lnTo>
                  <a:pt x="67196" y="60725"/>
                </a:lnTo>
                <a:lnTo>
                  <a:pt x="73391" y="47951"/>
                </a:lnTo>
                <a:lnTo>
                  <a:pt x="75409" y="31738"/>
                </a:lnTo>
                <a:lnTo>
                  <a:pt x="70712" y="19193"/>
                </a:lnTo>
                <a:lnTo>
                  <a:pt x="61815" y="9095"/>
                </a:lnTo>
                <a:lnTo>
                  <a:pt x="49426" y="2384"/>
                </a:lnTo>
                <a:lnTo>
                  <a:pt x="3425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10990505" y="317884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51"/>
                </a:moveTo>
                <a:lnTo>
                  <a:pt x="2623" y="24057"/>
                </a:lnTo>
                <a:lnTo>
                  <a:pt x="9849" y="12264"/>
                </a:lnTo>
                <a:lnTo>
                  <a:pt x="20714" y="3877"/>
                </a:lnTo>
                <a:lnTo>
                  <a:pt x="34253" y="0"/>
                </a:lnTo>
                <a:lnTo>
                  <a:pt x="49426" y="2384"/>
                </a:lnTo>
                <a:lnTo>
                  <a:pt x="61815" y="9095"/>
                </a:lnTo>
                <a:lnTo>
                  <a:pt x="70712" y="19193"/>
                </a:lnTo>
                <a:lnTo>
                  <a:pt x="75409" y="31738"/>
                </a:lnTo>
                <a:lnTo>
                  <a:pt x="73391" y="47951"/>
                </a:lnTo>
                <a:lnTo>
                  <a:pt x="67196" y="60725"/>
                </a:lnTo>
                <a:lnTo>
                  <a:pt x="57691" y="69741"/>
                </a:lnTo>
                <a:lnTo>
                  <a:pt x="45743" y="74679"/>
                </a:lnTo>
                <a:lnTo>
                  <a:pt x="28838" y="73015"/>
                </a:lnTo>
                <a:lnTo>
                  <a:pt x="15612" y="67390"/>
                </a:lnTo>
                <a:lnTo>
                  <a:pt x="6285" y="58531"/>
                </a:lnTo>
                <a:lnTo>
                  <a:pt x="1077" y="47164"/>
                </a:lnTo>
                <a:lnTo>
                  <a:pt x="0" y="38151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1082857" y="297713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264" y="0"/>
                </a:moveTo>
                <a:lnTo>
                  <a:pt x="20698" y="3878"/>
                </a:lnTo>
                <a:lnTo>
                  <a:pt x="9832" y="12240"/>
                </a:lnTo>
                <a:lnTo>
                  <a:pt x="2616" y="24019"/>
                </a:lnTo>
                <a:lnTo>
                  <a:pt x="0" y="38144"/>
                </a:lnTo>
                <a:lnTo>
                  <a:pt x="1079" y="47167"/>
                </a:lnTo>
                <a:lnTo>
                  <a:pt x="6291" y="58531"/>
                </a:lnTo>
                <a:lnTo>
                  <a:pt x="15622" y="67388"/>
                </a:lnTo>
                <a:lnTo>
                  <a:pt x="28855" y="73014"/>
                </a:lnTo>
                <a:lnTo>
                  <a:pt x="45770" y="74684"/>
                </a:lnTo>
                <a:lnTo>
                  <a:pt x="57690" y="69755"/>
                </a:lnTo>
                <a:lnTo>
                  <a:pt x="67189" y="60736"/>
                </a:lnTo>
                <a:lnTo>
                  <a:pt x="73388" y="47946"/>
                </a:lnTo>
                <a:lnTo>
                  <a:pt x="75409" y="31702"/>
                </a:lnTo>
                <a:lnTo>
                  <a:pt x="70713" y="19132"/>
                </a:lnTo>
                <a:lnTo>
                  <a:pt x="61818" y="9048"/>
                </a:lnTo>
                <a:lnTo>
                  <a:pt x="49432" y="2365"/>
                </a:lnTo>
                <a:lnTo>
                  <a:pt x="342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1082857" y="297713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144"/>
                </a:moveTo>
                <a:lnTo>
                  <a:pt x="2616" y="24019"/>
                </a:lnTo>
                <a:lnTo>
                  <a:pt x="9832" y="12240"/>
                </a:lnTo>
                <a:lnTo>
                  <a:pt x="20698" y="3878"/>
                </a:lnTo>
                <a:lnTo>
                  <a:pt x="34264" y="0"/>
                </a:lnTo>
                <a:lnTo>
                  <a:pt x="49432" y="2365"/>
                </a:lnTo>
                <a:lnTo>
                  <a:pt x="61818" y="9048"/>
                </a:lnTo>
                <a:lnTo>
                  <a:pt x="70713" y="19132"/>
                </a:lnTo>
                <a:lnTo>
                  <a:pt x="75409" y="31702"/>
                </a:lnTo>
                <a:lnTo>
                  <a:pt x="73388" y="47946"/>
                </a:lnTo>
                <a:lnTo>
                  <a:pt x="67189" y="60736"/>
                </a:lnTo>
                <a:lnTo>
                  <a:pt x="57690" y="69755"/>
                </a:lnTo>
                <a:lnTo>
                  <a:pt x="45770" y="74684"/>
                </a:lnTo>
                <a:lnTo>
                  <a:pt x="28855" y="73014"/>
                </a:lnTo>
                <a:lnTo>
                  <a:pt x="15622" y="67388"/>
                </a:lnTo>
                <a:lnTo>
                  <a:pt x="6291" y="58531"/>
                </a:lnTo>
                <a:lnTo>
                  <a:pt x="1079" y="47167"/>
                </a:lnTo>
                <a:lnTo>
                  <a:pt x="0" y="3814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1174321" y="284109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264" y="0"/>
                </a:moveTo>
                <a:lnTo>
                  <a:pt x="20698" y="3900"/>
                </a:lnTo>
                <a:lnTo>
                  <a:pt x="9832" y="12289"/>
                </a:lnTo>
                <a:lnTo>
                  <a:pt x="2616" y="24070"/>
                </a:lnTo>
                <a:lnTo>
                  <a:pt x="0" y="38143"/>
                </a:lnTo>
                <a:lnTo>
                  <a:pt x="1076" y="47151"/>
                </a:lnTo>
                <a:lnTo>
                  <a:pt x="6283" y="58521"/>
                </a:lnTo>
                <a:lnTo>
                  <a:pt x="15611" y="67383"/>
                </a:lnTo>
                <a:lnTo>
                  <a:pt x="28840" y="73014"/>
                </a:lnTo>
                <a:lnTo>
                  <a:pt x="45750" y="74687"/>
                </a:lnTo>
                <a:lnTo>
                  <a:pt x="57678" y="69764"/>
                </a:lnTo>
                <a:lnTo>
                  <a:pt x="67183" y="60749"/>
                </a:lnTo>
                <a:lnTo>
                  <a:pt x="73387" y="47965"/>
                </a:lnTo>
                <a:lnTo>
                  <a:pt x="75409" y="31732"/>
                </a:lnTo>
                <a:lnTo>
                  <a:pt x="70713" y="19187"/>
                </a:lnTo>
                <a:lnTo>
                  <a:pt x="61818" y="9089"/>
                </a:lnTo>
                <a:lnTo>
                  <a:pt x="49432" y="2380"/>
                </a:lnTo>
                <a:lnTo>
                  <a:pt x="342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1174321" y="2841092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143"/>
                </a:moveTo>
                <a:lnTo>
                  <a:pt x="2616" y="24070"/>
                </a:lnTo>
                <a:lnTo>
                  <a:pt x="9832" y="12289"/>
                </a:lnTo>
                <a:lnTo>
                  <a:pt x="20698" y="3900"/>
                </a:lnTo>
                <a:lnTo>
                  <a:pt x="34264" y="0"/>
                </a:lnTo>
                <a:lnTo>
                  <a:pt x="49432" y="2380"/>
                </a:lnTo>
                <a:lnTo>
                  <a:pt x="61818" y="9089"/>
                </a:lnTo>
                <a:lnTo>
                  <a:pt x="70713" y="19187"/>
                </a:lnTo>
                <a:lnTo>
                  <a:pt x="75409" y="31732"/>
                </a:lnTo>
                <a:lnTo>
                  <a:pt x="73387" y="47965"/>
                </a:lnTo>
                <a:lnTo>
                  <a:pt x="67183" y="60749"/>
                </a:lnTo>
                <a:lnTo>
                  <a:pt x="57678" y="69764"/>
                </a:lnTo>
                <a:lnTo>
                  <a:pt x="45750" y="74687"/>
                </a:lnTo>
                <a:lnTo>
                  <a:pt x="28840" y="73014"/>
                </a:lnTo>
                <a:lnTo>
                  <a:pt x="15611" y="67383"/>
                </a:lnTo>
                <a:lnTo>
                  <a:pt x="6283" y="58521"/>
                </a:lnTo>
                <a:lnTo>
                  <a:pt x="1076" y="47151"/>
                </a:lnTo>
                <a:lnTo>
                  <a:pt x="0" y="38143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1265784" y="274702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166" y="0"/>
                </a:moveTo>
                <a:lnTo>
                  <a:pt x="20635" y="3926"/>
                </a:lnTo>
                <a:lnTo>
                  <a:pt x="9801" y="12334"/>
                </a:lnTo>
                <a:lnTo>
                  <a:pt x="2607" y="24140"/>
                </a:lnTo>
                <a:lnTo>
                  <a:pt x="0" y="38260"/>
                </a:lnTo>
                <a:lnTo>
                  <a:pt x="1103" y="47337"/>
                </a:lnTo>
                <a:lnTo>
                  <a:pt x="6339" y="58649"/>
                </a:lnTo>
                <a:lnTo>
                  <a:pt x="15688" y="67487"/>
                </a:lnTo>
                <a:lnTo>
                  <a:pt x="28943" y="73109"/>
                </a:lnTo>
                <a:lnTo>
                  <a:pt x="45891" y="74768"/>
                </a:lnTo>
                <a:lnTo>
                  <a:pt x="57766" y="69785"/>
                </a:lnTo>
                <a:lnTo>
                  <a:pt x="67222" y="60719"/>
                </a:lnTo>
                <a:lnTo>
                  <a:pt x="73385" y="47900"/>
                </a:lnTo>
                <a:lnTo>
                  <a:pt x="75382" y="31658"/>
                </a:lnTo>
                <a:lnTo>
                  <a:pt x="70649" y="19117"/>
                </a:lnTo>
                <a:lnTo>
                  <a:pt x="61739" y="9044"/>
                </a:lnTo>
                <a:lnTo>
                  <a:pt x="49346" y="2363"/>
                </a:lnTo>
                <a:lnTo>
                  <a:pt x="3416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1265784" y="274702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260"/>
                </a:moveTo>
                <a:lnTo>
                  <a:pt x="2607" y="24140"/>
                </a:lnTo>
                <a:lnTo>
                  <a:pt x="9801" y="12334"/>
                </a:lnTo>
                <a:lnTo>
                  <a:pt x="20635" y="3926"/>
                </a:lnTo>
                <a:lnTo>
                  <a:pt x="34166" y="0"/>
                </a:lnTo>
                <a:lnTo>
                  <a:pt x="49346" y="2363"/>
                </a:lnTo>
                <a:lnTo>
                  <a:pt x="61739" y="9044"/>
                </a:lnTo>
                <a:lnTo>
                  <a:pt x="70649" y="19117"/>
                </a:lnTo>
                <a:lnTo>
                  <a:pt x="75382" y="31658"/>
                </a:lnTo>
                <a:lnTo>
                  <a:pt x="73385" y="47900"/>
                </a:lnTo>
                <a:lnTo>
                  <a:pt x="67222" y="60719"/>
                </a:lnTo>
                <a:lnTo>
                  <a:pt x="57766" y="69785"/>
                </a:lnTo>
                <a:lnTo>
                  <a:pt x="45891" y="74768"/>
                </a:lnTo>
                <a:lnTo>
                  <a:pt x="28943" y="73109"/>
                </a:lnTo>
                <a:lnTo>
                  <a:pt x="15688" y="67487"/>
                </a:lnTo>
                <a:lnTo>
                  <a:pt x="6339" y="58649"/>
                </a:lnTo>
                <a:lnTo>
                  <a:pt x="1103" y="47337"/>
                </a:lnTo>
                <a:lnTo>
                  <a:pt x="0" y="38260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1357247" y="267856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166" y="0"/>
                </a:moveTo>
                <a:lnTo>
                  <a:pt x="20635" y="3926"/>
                </a:lnTo>
                <a:lnTo>
                  <a:pt x="9801" y="12334"/>
                </a:lnTo>
                <a:lnTo>
                  <a:pt x="2607" y="24140"/>
                </a:lnTo>
                <a:lnTo>
                  <a:pt x="0" y="38260"/>
                </a:lnTo>
                <a:lnTo>
                  <a:pt x="1103" y="47337"/>
                </a:lnTo>
                <a:lnTo>
                  <a:pt x="6339" y="58649"/>
                </a:lnTo>
                <a:lnTo>
                  <a:pt x="15688" y="67487"/>
                </a:lnTo>
                <a:lnTo>
                  <a:pt x="28943" y="73109"/>
                </a:lnTo>
                <a:lnTo>
                  <a:pt x="45891" y="74768"/>
                </a:lnTo>
                <a:lnTo>
                  <a:pt x="57766" y="69785"/>
                </a:lnTo>
                <a:lnTo>
                  <a:pt x="67222" y="60719"/>
                </a:lnTo>
                <a:lnTo>
                  <a:pt x="73385" y="47900"/>
                </a:lnTo>
                <a:lnTo>
                  <a:pt x="75382" y="31658"/>
                </a:lnTo>
                <a:lnTo>
                  <a:pt x="70649" y="19117"/>
                </a:lnTo>
                <a:lnTo>
                  <a:pt x="61739" y="9044"/>
                </a:lnTo>
                <a:lnTo>
                  <a:pt x="49346" y="2363"/>
                </a:lnTo>
                <a:lnTo>
                  <a:pt x="3416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1357247" y="2678561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260"/>
                </a:moveTo>
                <a:lnTo>
                  <a:pt x="2607" y="24140"/>
                </a:lnTo>
                <a:lnTo>
                  <a:pt x="9801" y="12334"/>
                </a:lnTo>
                <a:lnTo>
                  <a:pt x="20635" y="3926"/>
                </a:lnTo>
                <a:lnTo>
                  <a:pt x="34166" y="0"/>
                </a:lnTo>
                <a:lnTo>
                  <a:pt x="49346" y="2363"/>
                </a:lnTo>
                <a:lnTo>
                  <a:pt x="61739" y="9044"/>
                </a:lnTo>
                <a:lnTo>
                  <a:pt x="70649" y="19117"/>
                </a:lnTo>
                <a:lnTo>
                  <a:pt x="75382" y="31658"/>
                </a:lnTo>
                <a:lnTo>
                  <a:pt x="73385" y="47900"/>
                </a:lnTo>
                <a:lnTo>
                  <a:pt x="67222" y="60719"/>
                </a:lnTo>
                <a:lnTo>
                  <a:pt x="57766" y="69785"/>
                </a:lnTo>
                <a:lnTo>
                  <a:pt x="45891" y="74768"/>
                </a:lnTo>
                <a:lnTo>
                  <a:pt x="28943" y="73109"/>
                </a:lnTo>
                <a:lnTo>
                  <a:pt x="15688" y="67487"/>
                </a:lnTo>
                <a:lnTo>
                  <a:pt x="6339" y="58649"/>
                </a:lnTo>
                <a:lnTo>
                  <a:pt x="1103" y="47337"/>
                </a:lnTo>
                <a:lnTo>
                  <a:pt x="0" y="38260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1448710" y="262289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264" y="0"/>
                </a:moveTo>
                <a:lnTo>
                  <a:pt x="20698" y="3900"/>
                </a:lnTo>
                <a:lnTo>
                  <a:pt x="9832" y="12289"/>
                </a:lnTo>
                <a:lnTo>
                  <a:pt x="2616" y="24070"/>
                </a:lnTo>
                <a:lnTo>
                  <a:pt x="0" y="38143"/>
                </a:lnTo>
                <a:lnTo>
                  <a:pt x="1109" y="47292"/>
                </a:lnTo>
                <a:lnTo>
                  <a:pt x="6346" y="58640"/>
                </a:lnTo>
                <a:lnTo>
                  <a:pt x="15688" y="67496"/>
                </a:lnTo>
                <a:lnTo>
                  <a:pt x="28921" y="73124"/>
                </a:lnTo>
                <a:lnTo>
                  <a:pt x="45833" y="74790"/>
                </a:lnTo>
                <a:lnTo>
                  <a:pt x="57730" y="69821"/>
                </a:lnTo>
                <a:lnTo>
                  <a:pt x="67209" y="60765"/>
                </a:lnTo>
                <a:lnTo>
                  <a:pt x="73394" y="47957"/>
                </a:lnTo>
                <a:lnTo>
                  <a:pt x="75409" y="31732"/>
                </a:lnTo>
                <a:lnTo>
                  <a:pt x="70713" y="19187"/>
                </a:lnTo>
                <a:lnTo>
                  <a:pt x="61818" y="9089"/>
                </a:lnTo>
                <a:lnTo>
                  <a:pt x="49432" y="2380"/>
                </a:lnTo>
                <a:lnTo>
                  <a:pt x="342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11448710" y="2622893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143"/>
                </a:moveTo>
                <a:lnTo>
                  <a:pt x="2616" y="24070"/>
                </a:lnTo>
                <a:lnTo>
                  <a:pt x="9832" y="12289"/>
                </a:lnTo>
                <a:lnTo>
                  <a:pt x="20698" y="3900"/>
                </a:lnTo>
                <a:lnTo>
                  <a:pt x="34264" y="0"/>
                </a:lnTo>
                <a:lnTo>
                  <a:pt x="49432" y="2380"/>
                </a:lnTo>
                <a:lnTo>
                  <a:pt x="61818" y="9089"/>
                </a:lnTo>
                <a:lnTo>
                  <a:pt x="70713" y="19187"/>
                </a:lnTo>
                <a:lnTo>
                  <a:pt x="75409" y="31732"/>
                </a:lnTo>
                <a:lnTo>
                  <a:pt x="73394" y="47957"/>
                </a:lnTo>
                <a:lnTo>
                  <a:pt x="67209" y="60765"/>
                </a:lnTo>
                <a:lnTo>
                  <a:pt x="57730" y="69821"/>
                </a:lnTo>
                <a:lnTo>
                  <a:pt x="45833" y="74790"/>
                </a:lnTo>
                <a:lnTo>
                  <a:pt x="28921" y="73124"/>
                </a:lnTo>
                <a:lnTo>
                  <a:pt x="15688" y="67496"/>
                </a:lnTo>
                <a:lnTo>
                  <a:pt x="6346" y="58640"/>
                </a:lnTo>
                <a:lnTo>
                  <a:pt x="1109" y="47292"/>
                </a:lnTo>
                <a:lnTo>
                  <a:pt x="0" y="38143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0807579" y="405886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253" y="0"/>
                </a:moveTo>
                <a:lnTo>
                  <a:pt x="20714" y="3855"/>
                </a:lnTo>
                <a:lnTo>
                  <a:pt x="9849" y="12215"/>
                </a:lnTo>
                <a:lnTo>
                  <a:pt x="2623" y="24005"/>
                </a:lnTo>
                <a:lnTo>
                  <a:pt x="0" y="38152"/>
                </a:lnTo>
                <a:lnTo>
                  <a:pt x="1081" y="47180"/>
                </a:lnTo>
                <a:lnTo>
                  <a:pt x="6293" y="58541"/>
                </a:lnTo>
                <a:lnTo>
                  <a:pt x="15623" y="67395"/>
                </a:lnTo>
                <a:lnTo>
                  <a:pt x="28853" y="73015"/>
                </a:lnTo>
                <a:lnTo>
                  <a:pt x="45764" y="74676"/>
                </a:lnTo>
                <a:lnTo>
                  <a:pt x="57704" y="69732"/>
                </a:lnTo>
                <a:lnTo>
                  <a:pt x="67203" y="60712"/>
                </a:lnTo>
                <a:lnTo>
                  <a:pt x="73393" y="47931"/>
                </a:lnTo>
                <a:lnTo>
                  <a:pt x="75409" y="31707"/>
                </a:lnTo>
                <a:lnTo>
                  <a:pt x="70712" y="19138"/>
                </a:lnTo>
                <a:lnTo>
                  <a:pt x="61815" y="9054"/>
                </a:lnTo>
                <a:lnTo>
                  <a:pt x="49427" y="2370"/>
                </a:lnTo>
                <a:lnTo>
                  <a:pt x="3425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10807579" y="405886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52"/>
                </a:moveTo>
                <a:lnTo>
                  <a:pt x="2623" y="24005"/>
                </a:lnTo>
                <a:lnTo>
                  <a:pt x="9849" y="12215"/>
                </a:lnTo>
                <a:lnTo>
                  <a:pt x="20714" y="3855"/>
                </a:lnTo>
                <a:lnTo>
                  <a:pt x="34253" y="0"/>
                </a:lnTo>
                <a:lnTo>
                  <a:pt x="49427" y="2370"/>
                </a:lnTo>
                <a:lnTo>
                  <a:pt x="61815" y="9054"/>
                </a:lnTo>
                <a:lnTo>
                  <a:pt x="70712" y="19138"/>
                </a:lnTo>
                <a:lnTo>
                  <a:pt x="75409" y="31707"/>
                </a:lnTo>
                <a:lnTo>
                  <a:pt x="73393" y="47931"/>
                </a:lnTo>
                <a:lnTo>
                  <a:pt x="67203" y="60712"/>
                </a:lnTo>
                <a:lnTo>
                  <a:pt x="57704" y="69732"/>
                </a:lnTo>
                <a:lnTo>
                  <a:pt x="45764" y="74676"/>
                </a:lnTo>
                <a:lnTo>
                  <a:pt x="28853" y="73015"/>
                </a:lnTo>
                <a:lnTo>
                  <a:pt x="15623" y="67395"/>
                </a:lnTo>
                <a:lnTo>
                  <a:pt x="6293" y="58541"/>
                </a:lnTo>
                <a:lnTo>
                  <a:pt x="1081" y="47180"/>
                </a:lnTo>
                <a:lnTo>
                  <a:pt x="0" y="38152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0899042" y="3493779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253" y="0"/>
                </a:moveTo>
                <a:lnTo>
                  <a:pt x="20714" y="3877"/>
                </a:lnTo>
                <a:lnTo>
                  <a:pt x="9849" y="12264"/>
                </a:lnTo>
                <a:lnTo>
                  <a:pt x="2623" y="24057"/>
                </a:lnTo>
                <a:lnTo>
                  <a:pt x="0" y="38151"/>
                </a:lnTo>
                <a:lnTo>
                  <a:pt x="1077" y="47164"/>
                </a:lnTo>
                <a:lnTo>
                  <a:pt x="6285" y="58531"/>
                </a:lnTo>
                <a:lnTo>
                  <a:pt x="15612" y="67390"/>
                </a:lnTo>
                <a:lnTo>
                  <a:pt x="28838" y="73015"/>
                </a:lnTo>
                <a:lnTo>
                  <a:pt x="45743" y="74679"/>
                </a:lnTo>
                <a:lnTo>
                  <a:pt x="57691" y="69741"/>
                </a:lnTo>
                <a:lnTo>
                  <a:pt x="67196" y="60725"/>
                </a:lnTo>
                <a:lnTo>
                  <a:pt x="73391" y="47951"/>
                </a:lnTo>
                <a:lnTo>
                  <a:pt x="75409" y="31738"/>
                </a:lnTo>
                <a:lnTo>
                  <a:pt x="70712" y="19193"/>
                </a:lnTo>
                <a:lnTo>
                  <a:pt x="61815" y="9095"/>
                </a:lnTo>
                <a:lnTo>
                  <a:pt x="49426" y="2384"/>
                </a:lnTo>
                <a:lnTo>
                  <a:pt x="3425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0899042" y="3493779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51"/>
                </a:moveTo>
                <a:lnTo>
                  <a:pt x="2623" y="24057"/>
                </a:lnTo>
                <a:lnTo>
                  <a:pt x="9849" y="12264"/>
                </a:lnTo>
                <a:lnTo>
                  <a:pt x="20714" y="3877"/>
                </a:lnTo>
                <a:lnTo>
                  <a:pt x="34253" y="0"/>
                </a:lnTo>
                <a:lnTo>
                  <a:pt x="49426" y="2384"/>
                </a:lnTo>
                <a:lnTo>
                  <a:pt x="61815" y="9095"/>
                </a:lnTo>
                <a:lnTo>
                  <a:pt x="70712" y="19193"/>
                </a:lnTo>
                <a:lnTo>
                  <a:pt x="75409" y="31738"/>
                </a:lnTo>
                <a:lnTo>
                  <a:pt x="73391" y="47951"/>
                </a:lnTo>
                <a:lnTo>
                  <a:pt x="67196" y="60725"/>
                </a:lnTo>
                <a:lnTo>
                  <a:pt x="57691" y="69741"/>
                </a:lnTo>
                <a:lnTo>
                  <a:pt x="45743" y="74679"/>
                </a:lnTo>
                <a:lnTo>
                  <a:pt x="28838" y="73015"/>
                </a:lnTo>
                <a:lnTo>
                  <a:pt x="15612" y="67390"/>
                </a:lnTo>
                <a:lnTo>
                  <a:pt x="6285" y="58531"/>
                </a:lnTo>
                <a:lnTo>
                  <a:pt x="1077" y="47164"/>
                </a:lnTo>
                <a:lnTo>
                  <a:pt x="0" y="38151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0990505" y="317795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34253" y="0"/>
                </a:moveTo>
                <a:lnTo>
                  <a:pt x="20714" y="3855"/>
                </a:lnTo>
                <a:lnTo>
                  <a:pt x="9849" y="12215"/>
                </a:lnTo>
                <a:lnTo>
                  <a:pt x="2623" y="24005"/>
                </a:lnTo>
                <a:lnTo>
                  <a:pt x="0" y="38152"/>
                </a:lnTo>
                <a:lnTo>
                  <a:pt x="1081" y="47180"/>
                </a:lnTo>
                <a:lnTo>
                  <a:pt x="6293" y="58541"/>
                </a:lnTo>
                <a:lnTo>
                  <a:pt x="15623" y="67395"/>
                </a:lnTo>
                <a:lnTo>
                  <a:pt x="28853" y="73015"/>
                </a:lnTo>
                <a:lnTo>
                  <a:pt x="45764" y="74676"/>
                </a:lnTo>
                <a:lnTo>
                  <a:pt x="57704" y="69732"/>
                </a:lnTo>
                <a:lnTo>
                  <a:pt x="67203" y="60712"/>
                </a:lnTo>
                <a:lnTo>
                  <a:pt x="73393" y="47931"/>
                </a:lnTo>
                <a:lnTo>
                  <a:pt x="75409" y="31707"/>
                </a:lnTo>
                <a:lnTo>
                  <a:pt x="70712" y="19138"/>
                </a:lnTo>
                <a:lnTo>
                  <a:pt x="61815" y="9054"/>
                </a:lnTo>
                <a:lnTo>
                  <a:pt x="49427" y="2370"/>
                </a:lnTo>
                <a:lnTo>
                  <a:pt x="34253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0990505" y="3177954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29">
                <a:moveTo>
                  <a:pt x="0" y="38152"/>
                </a:moveTo>
                <a:lnTo>
                  <a:pt x="2623" y="24005"/>
                </a:lnTo>
                <a:lnTo>
                  <a:pt x="9849" y="12215"/>
                </a:lnTo>
                <a:lnTo>
                  <a:pt x="20714" y="3855"/>
                </a:lnTo>
                <a:lnTo>
                  <a:pt x="34253" y="0"/>
                </a:lnTo>
                <a:lnTo>
                  <a:pt x="49427" y="2370"/>
                </a:lnTo>
                <a:lnTo>
                  <a:pt x="61815" y="9054"/>
                </a:lnTo>
                <a:lnTo>
                  <a:pt x="70712" y="19138"/>
                </a:lnTo>
                <a:lnTo>
                  <a:pt x="75409" y="31707"/>
                </a:lnTo>
                <a:lnTo>
                  <a:pt x="73393" y="47931"/>
                </a:lnTo>
                <a:lnTo>
                  <a:pt x="67203" y="60712"/>
                </a:lnTo>
                <a:lnTo>
                  <a:pt x="57704" y="69732"/>
                </a:lnTo>
                <a:lnTo>
                  <a:pt x="45764" y="74676"/>
                </a:lnTo>
                <a:lnTo>
                  <a:pt x="28853" y="73015"/>
                </a:lnTo>
                <a:lnTo>
                  <a:pt x="15623" y="67395"/>
                </a:lnTo>
                <a:lnTo>
                  <a:pt x="6293" y="58541"/>
                </a:lnTo>
                <a:lnTo>
                  <a:pt x="1081" y="47180"/>
                </a:lnTo>
                <a:lnTo>
                  <a:pt x="0" y="38152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1082857" y="2972568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264" y="0"/>
                </a:moveTo>
                <a:lnTo>
                  <a:pt x="20698" y="3878"/>
                </a:lnTo>
                <a:lnTo>
                  <a:pt x="9832" y="12240"/>
                </a:lnTo>
                <a:lnTo>
                  <a:pt x="2616" y="24019"/>
                </a:lnTo>
                <a:lnTo>
                  <a:pt x="0" y="38144"/>
                </a:lnTo>
                <a:lnTo>
                  <a:pt x="1079" y="47167"/>
                </a:lnTo>
                <a:lnTo>
                  <a:pt x="6291" y="58531"/>
                </a:lnTo>
                <a:lnTo>
                  <a:pt x="15622" y="67388"/>
                </a:lnTo>
                <a:lnTo>
                  <a:pt x="28855" y="73014"/>
                </a:lnTo>
                <a:lnTo>
                  <a:pt x="45770" y="74684"/>
                </a:lnTo>
                <a:lnTo>
                  <a:pt x="57690" y="69755"/>
                </a:lnTo>
                <a:lnTo>
                  <a:pt x="67189" y="60736"/>
                </a:lnTo>
                <a:lnTo>
                  <a:pt x="73388" y="47946"/>
                </a:lnTo>
                <a:lnTo>
                  <a:pt x="75409" y="31702"/>
                </a:lnTo>
                <a:lnTo>
                  <a:pt x="70713" y="19132"/>
                </a:lnTo>
                <a:lnTo>
                  <a:pt x="61818" y="9048"/>
                </a:lnTo>
                <a:lnTo>
                  <a:pt x="49432" y="2365"/>
                </a:lnTo>
                <a:lnTo>
                  <a:pt x="342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1082857" y="2972568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144"/>
                </a:moveTo>
                <a:lnTo>
                  <a:pt x="2616" y="24019"/>
                </a:lnTo>
                <a:lnTo>
                  <a:pt x="9832" y="12240"/>
                </a:lnTo>
                <a:lnTo>
                  <a:pt x="20698" y="3878"/>
                </a:lnTo>
                <a:lnTo>
                  <a:pt x="34264" y="0"/>
                </a:lnTo>
                <a:lnTo>
                  <a:pt x="49432" y="2365"/>
                </a:lnTo>
                <a:lnTo>
                  <a:pt x="61818" y="9048"/>
                </a:lnTo>
                <a:lnTo>
                  <a:pt x="70713" y="19132"/>
                </a:lnTo>
                <a:lnTo>
                  <a:pt x="75409" y="31702"/>
                </a:lnTo>
                <a:lnTo>
                  <a:pt x="73388" y="47946"/>
                </a:lnTo>
                <a:lnTo>
                  <a:pt x="67189" y="60736"/>
                </a:lnTo>
                <a:lnTo>
                  <a:pt x="57690" y="69755"/>
                </a:lnTo>
                <a:lnTo>
                  <a:pt x="45770" y="74684"/>
                </a:lnTo>
                <a:lnTo>
                  <a:pt x="28855" y="73014"/>
                </a:lnTo>
                <a:lnTo>
                  <a:pt x="15622" y="67388"/>
                </a:lnTo>
                <a:lnTo>
                  <a:pt x="6291" y="58531"/>
                </a:lnTo>
                <a:lnTo>
                  <a:pt x="1079" y="47167"/>
                </a:lnTo>
                <a:lnTo>
                  <a:pt x="0" y="38144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1174321" y="283463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166" y="0"/>
                </a:moveTo>
                <a:lnTo>
                  <a:pt x="20635" y="3926"/>
                </a:lnTo>
                <a:lnTo>
                  <a:pt x="9801" y="12334"/>
                </a:lnTo>
                <a:lnTo>
                  <a:pt x="2607" y="24140"/>
                </a:lnTo>
                <a:lnTo>
                  <a:pt x="0" y="38260"/>
                </a:lnTo>
                <a:lnTo>
                  <a:pt x="1103" y="47337"/>
                </a:lnTo>
                <a:lnTo>
                  <a:pt x="6339" y="58649"/>
                </a:lnTo>
                <a:lnTo>
                  <a:pt x="15688" y="67487"/>
                </a:lnTo>
                <a:lnTo>
                  <a:pt x="28943" y="73109"/>
                </a:lnTo>
                <a:lnTo>
                  <a:pt x="45891" y="74768"/>
                </a:lnTo>
                <a:lnTo>
                  <a:pt x="57766" y="69785"/>
                </a:lnTo>
                <a:lnTo>
                  <a:pt x="67222" y="60719"/>
                </a:lnTo>
                <a:lnTo>
                  <a:pt x="73385" y="47900"/>
                </a:lnTo>
                <a:lnTo>
                  <a:pt x="75382" y="31658"/>
                </a:lnTo>
                <a:lnTo>
                  <a:pt x="70649" y="19117"/>
                </a:lnTo>
                <a:lnTo>
                  <a:pt x="61739" y="9044"/>
                </a:lnTo>
                <a:lnTo>
                  <a:pt x="49346" y="2363"/>
                </a:lnTo>
                <a:lnTo>
                  <a:pt x="3416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1174321" y="283463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260"/>
                </a:moveTo>
                <a:lnTo>
                  <a:pt x="2607" y="24140"/>
                </a:lnTo>
                <a:lnTo>
                  <a:pt x="9801" y="12334"/>
                </a:lnTo>
                <a:lnTo>
                  <a:pt x="20635" y="3926"/>
                </a:lnTo>
                <a:lnTo>
                  <a:pt x="34166" y="0"/>
                </a:lnTo>
                <a:lnTo>
                  <a:pt x="49346" y="2363"/>
                </a:lnTo>
                <a:lnTo>
                  <a:pt x="61739" y="9044"/>
                </a:lnTo>
                <a:lnTo>
                  <a:pt x="70649" y="19117"/>
                </a:lnTo>
                <a:lnTo>
                  <a:pt x="75382" y="31658"/>
                </a:lnTo>
                <a:lnTo>
                  <a:pt x="73385" y="47900"/>
                </a:lnTo>
                <a:lnTo>
                  <a:pt x="67222" y="60719"/>
                </a:lnTo>
                <a:lnTo>
                  <a:pt x="57766" y="69785"/>
                </a:lnTo>
                <a:lnTo>
                  <a:pt x="45891" y="74768"/>
                </a:lnTo>
                <a:lnTo>
                  <a:pt x="28943" y="73109"/>
                </a:lnTo>
                <a:lnTo>
                  <a:pt x="15688" y="67487"/>
                </a:lnTo>
                <a:lnTo>
                  <a:pt x="6339" y="58649"/>
                </a:lnTo>
                <a:lnTo>
                  <a:pt x="1103" y="47337"/>
                </a:lnTo>
                <a:lnTo>
                  <a:pt x="0" y="38260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1265784" y="2737000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264" y="0"/>
                </a:moveTo>
                <a:lnTo>
                  <a:pt x="20698" y="3900"/>
                </a:lnTo>
                <a:lnTo>
                  <a:pt x="9832" y="12289"/>
                </a:lnTo>
                <a:lnTo>
                  <a:pt x="2616" y="24070"/>
                </a:lnTo>
                <a:lnTo>
                  <a:pt x="0" y="38143"/>
                </a:lnTo>
                <a:lnTo>
                  <a:pt x="1109" y="47292"/>
                </a:lnTo>
                <a:lnTo>
                  <a:pt x="6346" y="58640"/>
                </a:lnTo>
                <a:lnTo>
                  <a:pt x="15688" y="67496"/>
                </a:lnTo>
                <a:lnTo>
                  <a:pt x="28921" y="73124"/>
                </a:lnTo>
                <a:lnTo>
                  <a:pt x="45833" y="74790"/>
                </a:lnTo>
                <a:lnTo>
                  <a:pt x="57730" y="69821"/>
                </a:lnTo>
                <a:lnTo>
                  <a:pt x="67209" y="60765"/>
                </a:lnTo>
                <a:lnTo>
                  <a:pt x="73394" y="47957"/>
                </a:lnTo>
                <a:lnTo>
                  <a:pt x="75409" y="31732"/>
                </a:lnTo>
                <a:lnTo>
                  <a:pt x="70713" y="19187"/>
                </a:lnTo>
                <a:lnTo>
                  <a:pt x="61818" y="9089"/>
                </a:lnTo>
                <a:lnTo>
                  <a:pt x="49432" y="2380"/>
                </a:lnTo>
                <a:lnTo>
                  <a:pt x="3426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1265784" y="2737000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143"/>
                </a:moveTo>
                <a:lnTo>
                  <a:pt x="2616" y="24070"/>
                </a:lnTo>
                <a:lnTo>
                  <a:pt x="9832" y="12289"/>
                </a:lnTo>
                <a:lnTo>
                  <a:pt x="20698" y="3900"/>
                </a:lnTo>
                <a:lnTo>
                  <a:pt x="34264" y="0"/>
                </a:lnTo>
                <a:lnTo>
                  <a:pt x="49432" y="2380"/>
                </a:lnTo>
                <a:lnTo>
                  <a:pt x="61818" y="9089"/>
                </a:lnTo>
                <a:lnTo>
                  <a:pt x="70713" y="19187"/>
                </a:lnTo>
                <a:lnTo>
                  <a:pt x="75409" y="31732"/>
                </a:lnTo>
                <a:lnTo>
                  <a:pt x="73394" y="47957"/>
                </a:lnTo>
                <a:lnTo>
                  <a:pt x="67209" y="60765"/>
                </a:lnTo>
                <a:lnTo>
                  <a:pt x="57730" y="69821"/>
                </a:lnTo>
                <a:lnTo>
                  <a:pt x="45833" y="74790"/>
                </a:lnTo>
                <a:lnTo>
                  <a:pt x="28921" y="73124"/>
                </a:lnTo>
                <a:lnTo>
                  <a:pt x="15688" y="67496"/>
                </a:lnTo>
                <a:lnTo>
                  <a:pt x="6346" y="58640"/>
                </a:lnTo>
                <a:lnTo>
                  <a:pt x="1109" y="47292"/>
                </a:lnTo>
                <a:lnTo>
                  <a:pt x="0" y="38143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1357247" y="266575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166" y="0"/>
                </a:moveTo>
                <a:lnTo>
                  <a:pt x="20635" y="3926"/>
                </a:lnTo>
                <a:lnTo>
                  <a:pt x="9801" y="12334"/>
                </a:lnTo>
                <a:lnTo>
                  <a:pt x="2607" y="24140"/>
                </a:lnTo>
                <a:lnTo>
                  <a:pt x="0" y="38260"/>
                </a:lnTo>
                <a:lnTo>
                  <a:pt x="1103" y="47337"/>
                </a:lnTo>
                <a:lnTo>
                  <a:pt x="6339" y="58649"/>
                </a:lnTo>
                <a:lnTo>
                  <a:pt x="15688" y="67487"/>
                </a:lnTo>
                <a:lnTo>
                  <a:pt x="28943" y="73109"/>
                </a:lnTo>
                <a:lnTo>
                  <a:pt x="45891" y="74768"/>
                </a:lnTo>
                <a:lnTo>
                  <a:pt x="57766" y="69785"/>
                </a:lnTo>
                <a:lnTo>
                  <a:pt x="67222" y="60719"/>
                </a:lnTo>
                <a:lnTo>
                  <a:pt x="73385" y="47900"/>
                </a:lnTo>
                <a:lnTo>
                  <a:pt x="75382" y="31658"/>
                </a:lnTo>
                <a:lnTo>
                  <a:pt x="70649" y="19117"/>
                </a:lnTo>
                <a:lnTo>
                  <a:pt x="61739" y="9044"/>
                </a:lnTo>
                <a:lnTo>
                  <a:pt x="49346" y="2363"/>
                </a:lnTo>
                <a:lnTo>
                  <a:pt x="3416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1357247" y="2665755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260"/>
                </a:moveTo>
                <a:lnTo>
                  <a:pt x="2607" y="24140"/>
                </a:lnTo>
                <a:lnTo>
                  <a:pt x="9801" y="12334"/>
                </a:lnTo>
                <a:lnTo>
                  <a:pt x="20635" y="3926"/>
                </a:lnTo>
                <a:lnTo>
                  <a:pt x="34166" y="0"/>
                </a:lnTo>
                <a:lnTo>
                  <a:pt x="49346" y="2363"/>
                </a:lnTo>
                <a:lnTo>
                  <a:pt x="61739" y="9044"/>
                </a:lnTo>
                <a:lnTo>
                  <a:pt x="70649" y="19117"/>
                </a:lnTo>
                <a:lnTo>
                  <a:pt x="75382" y="31658"/>
                </a:lnTo>
                <a:lnTo>
                  <a:pt x="73385" y="47900"/>
                </a:lnTo>
                <a:lnTo>
                  <a:pt x="67222" y="60719"/>
                </a:lnTo>
                <a:lnTo>
                  <a:pt x="57766" y="69785"/>
                </a:lnTo>
                <a:lnTo>
                  <a:pt x="45891" y="74768"/>
                </a:lnTo>
                <a:lnTo>
                  <a:pt x="28943" y="73109"/>
                </a:lnTo>
                <a:lnTo>
                  <a:pt x="15688" y="67487"/>
                </a:lnTo>
                <a:lnTo>
                  <a:pt x="6339" y="58649"/>
                </a:lnTo>
                <a:lnTo>
                  <a:pt x="1103" y="47337"/>
                </a:lnTo>
                <a:lnTo>
                  <a:pt x="0" y="38260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1448710" y="261009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34166" y="0"/>
                </a:moveTo>
                <a:lnTo>
                  <a:pt x="20635" y="3926"/>
                </a:lnTo>
                <a:lnTo>
                  <a:pt x="9801" y="12334"/>
                </a:lnTo>
                <a:lnTo>
                  <a:pt x="2607" y="24140"/>
                </a:lnTo>
                <a:lnTo>
                  <a:pt x="0" y="38260"/>
                </a:lnTo>
                <a:lnTo>
                  <a:pt x="1103" y="47337"/>
                </a:lnTo>
                <a:lnTo>
                  <a:pt x="6339" y="58649"/>
                </a:lnTo>
                <a:lnTo>
                  <a:pt x="15688" y="67487"/>
                </a:lnTo>
                <a:lnTo>
                  <a:pt x="28943" y="73109"/>
                </a:lnTo>
                <a:lnTo>
                  <a:pt x="45891" y="74768"/>
                </a:lnTo>
                <a:lnTo>
                  <a:pt x="57766" y="69785"/>
                </a:lnTo>
                <a:lnTo>
                  <a:pt x="67222" y="60719"/>
                </a:lnTo>
                <a:lnTo>
                  <a:pt x="73385" y="47900"/>
                </a:lnTo>
                <a:lnTo>
                  <a:pt x="75382" y="31658"/>
                </a:lnTo>
                <a:lnTo>
                  <a:pt x="70649" y="19117"/>
                </a:lnTo>
                <a:lnTo>
                  <a:pt x="61739" y="9044"/>
                </a:lnTo>
                <a:lnTo>
                  <a:pt x="49346" y="2363"/>
                </a:lnTo>
                <a:lnTo>
                  <a:pt x="34166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1448710" y="2610096"/>
            <a:ext cx="75565" cy="74930"/>
          </a:xfrm>
          <a:custGeom>
            <a:avLst/>
            <a:gdLst/>
            <a:ahLst/>
            <a:cxnLst/>
            <a:rect l="l" t="t" r="r" b="b"/>
            <a:pathLst>
              <a:path w="75565" h="74930">
                <a:moveTo>
                  <a:pt x="0" y="38260"/>
                </a:moveTo>
                <a:lnTo>
                  <a:pt x="2607" y="24140"/>
                </a:lnTo>
                <a:lnTo>
                  <a:pt x="9801" y="12334"/>
                </a:lnTo>
                <a:lnTo>
                  <a:pt x="20635" y="3926"/>
                </a:lnTo>
                <a:lnTo>
                  <a:pt x="34166" y="0"/>
                </a:lnTo>
                <a:lnTo>
                  <a:pt x="49346" y="2363"/>
                </a:lnTo>
                <a:lnTo>
                  <a:pt x="61739" y="9044"/>
                </a:lnTo>
                <a:lnTo>
                  <a:pt x="70649" y="19117"/>
                </a:lnTo>
                <a:lnTo>
                  <a:pt x="75382" y="31658"/>
                </a:lnTo>
                <a:lnTo>
                  <a:pt x="73385" y="47900"/>
                </a:lnTo>
                <a:lnTo>
                  <a:pt x="67222" y="60719"/>
                </a:lnTo>
                <a:lnTo>
                  <a:pt x="57766" y="69785"/>
                </a:lnTo>
                <a:lnTo>
                  <a:pt x="45891" y="74768"/>
                </a:lnTo>
                <a:lnTo>
                  <a:pt x="28943" y="73109"/>
                </a:lnTo>
                <a:lnTo>
                  <a:pt x="15688" y="67487"/>
                </a:lnTo>
                <a:lnTo>
                  <a:pt x="6339" y="58649"/>
                </a:lnTo>
                <a:lnTo>
                  <a:pt x="1103" y="47337"/>
                </a:lnTo>
                <a:lnTo>
                  <a:pt x="0" y="38260"/>
                </a:lnTo>
                <a:close/>
              </a:path>
            </a:pathLst>
          </a:custGeom>
          <a:ln w="63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15"/>
              </a:lnSpc>
            </a:pPr>
            <a:r>
              <a:rPr dirty="0"/>
              <a:t>Z</a:t>
            </a:r>
            <a:r>
              <a:rPr dirty="0" spc="-10"/>
              <a:t>-</a:t>
            </a:r>
            <a:r>
              <a:rPr dirty="0"/>
              <a:t>F (th</a:t>
            </a:r>
            <a:r>
              <a:rPr dirty="0" spc="-45"/>
              <a:t>r</a:t>
            </a:r>
            <a:r>
              <a:rPr dirty="0" spc="-5"/>
              <a:t>e</a:t>
            </a:r>
            <a:r>
              <a:rPr dirty="0"/>
              <a:t>e</a:t>
            </a:r>
            <a:r>
              <a:rPr dirty="0" spc="-25"/>
              <a:t> </a:t>
            </a:r>
            <a:r>
              <a:rPr dirty="0" spc="-5"/>
              <a:t>ele</a:t>
            </a:r>
            <a:r>
              <a:rPr dirty="0" spc="-20"/>
              <a:t>m</a:t>
            </a:r>
            <a:r>
              <a:rPr dirty="0" spc="-5"/>
              <a:t>e</a:t>
            </a:r>
            <a:r>
              <a:rPr dirty="0" spc="-55"/>
              <a:t>n</a:t>
            </a:r>
            <a:r>
              <a:rPr dirty="0"/>
              <a:t>t</a:t>
            </a:r>
            <a:r>
              <a:rPr dirty="0" spc="10"/>
              <a:t> </a:t>
            </a:r>
            <a:r>
              <a:rPr dirty="0"/>
              <a:t>mod</a:t>
            </a:r>
            <a:r>
              <a:rPr dirty="0" spc="-15"/>
              <a:t>e</a:t>
            </a:r>
            <a:r>
              <a:rPr dirty="0"/>
              <a:t>l)</a:t>
            </a:r>
            <a:r>
              <a:rPr dirty="0" spc="-45"/>
              <a:t>t</a:t>
            </a:r>
            <a:r>
              <a:rPr dirty="0" spc="-5"/>
              <a:t>echniqu</a:t>
            </a:r>
            <a:r>
              <a:rPr dirty="0"/>
              <a:t>e</a:t>
            </a:r>
            <a:r>
              <a:rPr dirty="0" spc="-5"/>
              <a:t> </a:t>
            </a:r>
            <a:r>
              <a:rPr dirty="0" spc="-105"/>
              <a:t>f</a:t>
            </a:r>
            <a:r>
              <a:rPr dirty="0" spc="-5"/>
              <a:t>o</a:t>
            </a:r>
            <a:r>
              <a:rPr dirty="0"/>
              <a:t>r leaky</a:t>
            </a:r>
          </a:p>
          <a:p>
            <a:pPr marL="12700">
              <a:lnSpc>
                <a:spcPts val="5015"/>
              </a:lnSpc>
            </a:pPr>
            <a:r>
              <a:rPr dirty="0"/>
              <a:t>d</a:t>
            </a:r>
            <a:r>
              <a:rPr dirty="0" spc="-30"/>
              <a:t>e</a:t>
            </a:r>
            <a:r>
              <a:rPr dirty="0"/>
              <a:t>vices</a:t>
            </a:r>
          </a:p>
        </p:txBody>
      </p:sp>
      <p:sp>
        <p:nvSpPr>
          <p:cNvPr id="3" name="object 3"/>
          <p:cNvSpPr/>
          <p:nvPr/>
        </p:nvSpPr>
        <p:spPr>
          <a:xfrm>
            <a:off x="2723388" y="6309359"/>
            <a:ext cx="1883664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867399"/>
            <a:ext cx="2467356" cy="990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62371" y="6166103"/>
            <a:ext cx="3926204" cy="64643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763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.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25">
                <a:latin typeface="Calibri"/>
                <a:cs typeface="Calibri"/>
              </a:rPr>
              <a:t>r</a:t>
            </a:r>
            <a:r>
              <a:rPr dirty="0" sz="1800" spc="-10">
                <a:latin typeface="Calibri"/>
                <a:cs typeface="Calibri"/>
              </a:rPr>
              <a:t>es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t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al., IEEE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10">
                <a:latin typeface="Calibri"/>
                <a:cs typeface="Calibri"/>
              </a:rPr>
              <a:t>T</a:t>
            </a:r>
            <a:r>
              <a:rPr dirty="0" sz="1800" spc="-50">
                <a:latin typeface="Calibri"/>
                <a:cs typeface="Calibri"/>
              </a:rPr>
              <a:t>r</a:t>
            </a:r>
            <a:r>
              <a:rPr dirty="0" sz="1800">
                <a:latin typeface="Calibri"/>
                <a:cs typeface="Calibri"/>
              </a:rPr>
              <a:t>an</a:t>
            </a:r>
            <a:r>
              <a:rPr dirty="0" sz="1800" spc="5">
                <a:latin typeface="Calibri"/>
                <a:cs typeface="Calibri"/>
              </a:rPr>
              <a:t>s</a:t>
            </a:r>
            <a:r>
              <a:rPr dirty="0" sz="1800">
                <a:latin typeface="Calibri"/>
                <a:cs typeface="Calibri"/>
              </a:rPr>
              <a:t>. </a:t>
            </a:r>
            <a:r>
              <a:rPr dirty="0" sz="1800" spc="-5">
                <a:latin typeface="Calibri"/>
                <a:cs typeface="Calibri"/>
              </a:rPr>
              <a:t>E</a:t>
            </a:r>
            <a:r>
              <a:rPr dirty="0" sz="1800" spc="-10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e</a:t>
            </a:r>
            <a:r>
              <a:rPr dirty="0" sz="1800" spc="-15">
                <a:latin typeface="Calibri"/>
                <a:cs typeface="Calibri"/>
              </a:rPr>
              <a:t>c</a:t>
            </a:r>
            <a:r>
              <a:rPr dirty="0" sz="1800">
                <a:latin typeface="Calibri"/>
                <a:cs typeface="Calibri"/>
              </a:rPr>
              <a:t>.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D</a:t>
            </a:r>
            <a:r>
              <a:rPr dirty="0" sz="1800" spc="-20">
                <a:latin typeface="Calibri"/>
                <a:cs typeface="Calibri"/>
              </a:rPr>
              <a:t>e</a:t>
            </a:r>
            <a:r>
              <a:rPr dirty="0" sz="1800">
                <a:latin typeface="Calibri"/>
                <a:cs typeface="Calibri"/>
              </a:rPr>
              <a:t>vi</a:t>
            </a:r>
            <a:r>
              <a:rPr dirty="0" sz="1800" spc="-10">
                <a:latin typeface="Calibri"/>
                <a:cs typeface="Calibri"/>
              </a:rPr>
              <a:t>c</a:t>
            </a:r>
            <a:r>
              <a:rPr dirty="0" sz="1800" spc="-10">
                <a:latin typeface="Calibri"/>
                <a:cs typeface="Calibri"/>
              </a:rPr>
              <a:t>e,</a:t>
            </a:r>
            <a:endParaRPr sz="1800">
              <a:latin typeface="Calibri"/>
              <a:cs typeface="Calibri"/>
            </a:endParaRPr>
          </a:p>
          <a:p>
            <a:pPr marL="87630">
              <a:lnSpc>
                <a:spcPct val="100000"/>
              </a:lnSpc>
            </a:pPr>
            <a:r>
              <a:rPr dirty="0" sz="1800">
                <a:latin typeface="Calibri"/>
                <a:cs typeface="Calibri"/>
              </a:rPr>
              <a:t>54</a:t>
            </a:r>
            <a:r>
              <a:rPr dirty="0" sz="1800" spc="-10">
                <a:latin typeface="Calibri"/>
                <a:cs typeface="Calibri"/>
              </a:rPr>
              <a:t>(</a:t>
            </a:r>
            <a:r>
              <a:rPr dirty="0" sz="1800">
                <a:latin typeface="Calibri"/>
                <a:cs typeface="Calibri"/>
              </a:rPr>
              <a:t>7</a:t>
            </a:r>
            <a:r>
              <a:rPr dirty="0" sz="1800" spc="-10">
                <a:latin typeface="Calibri"/>
                <a:cs typeface="Calibri"/>
              </a:rPr>
              <a:t>)</a:t>
            </a:r>
            <a:r>
              <a:rPr dirty="0" sz="1800" spc="-5">
                <a:latin typeface="Calibri"/>
                <a:cs typeface="Calibri"/>
              </a:rPr>
              <a:t>,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</a:t>
            </a:r>
            <a:r>
              <a:rPr dirty="0" sz="1800" spc="-10">
                <a:latin typeface="Calibri"/>
                <a:cs typeface="Calibri"/>
              </a:rPr>
              <a:t>0</a:t>
            </a:r>
            <a:r>
              <a:rPr dirty="0" sz="1800">
                <a:latin typeface="Calibri"/>
                <a:cs typeface="Calibri"/>
              </a:rPr>
              <a:t>7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37378" y="2320935"/>
            <a:ext cx="1631314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F1082,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R=110um,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IPI</a:t>
            </a:r>
            <a:r>
              <a:rPr dirty="0" sz="1100" spc="-10"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24303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16422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08541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00759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91186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83404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75523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367741" y="5151154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69"/>
                </a:moveTo>
                <a:lnTo>
                  <a:pt x="0" y="0"/>
                </a:lnTo>
              </a:path>
            </a:pathLst>
          </a:custGeom>
          <a:ln w="71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677633" y="5231000"/>
            <a:ext cx="2233930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5920" algn="l"/>
              </a:tabLst>
            </a:pPr>
            <a:r>
              <a:rPr dirty="0" sz="750" spc="10">
                <a:latin typeface="Arial"/>
                <a:cs typeface="Arial"/>
              </a:rPr>
              <a:t>800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	</a:t>
            </a:r>
            <a:r>
              <a:rPr dirty="0" sz="750" spc="10">
                <a:latin typeface="Arial"/>
                <a:cs typeface="Arial"/>
              </a:rPr>
              <a:t>1000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   </a:t>
            </a:r>
            <a:r>
              <a:rPr dirty="0" sz="750" spc="7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1200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   </a:t>
            </a:r>
            <a:r>
              <a:rPr dirty="0" sz="750" spc="7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1400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   </a:t>
            </a:r>
            <a:r>
              <a:rPr dirty="0" sz="750" spc="7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1600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   </a:t>
            </a:r>
            <a:r>
              <a:rPr dirty="0" sz="750" spc="7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18000</a:t>
            </a:r>
            <a:endParaRPr sz="750">
              <a:latin typeface="Arial"/>
              <a:cs typeface="Arial"/>
            </a:endParaRPr>
          </a:p>
          <a:p>
            <a:pPr marL="102870">
              <a:lnSpc>
                <a:spcPct val="100000"/>
              </a:lnSpc>
              <a:spcBef>
                <a:spcPts val="615"/>
              </a:spcBef>
            </a:pPr>
            <a:r>
              <a:rPr dirty="0" sz="950" spc="-15">
                <a:latin typeface="Arial"/>
                <a:cs typeface="Arial"/>
              </a:rPr>
              <a:t>R</a:t>
            </a:r>
            <a:r>
              <a:rPr dirty="0" sz="950" spc="-5">
                <a:latin typeface="Arial"/>
                <a:cs typeface="Arial"/>
              </a:rPr>
              <a:t>eal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10">
                <a:latin typeface="Arial"/>
                <a:cs typeface="Arial"/>
              </a:rPr>
              <a:t>(</a:t>
            </a:r>
            <a:r>
              <a:rPr dirty="0" sz="950" spc="-5">
                <a:latin typeface="Arial"/>
                <a:cs typeface="Arial"/>
              </a:rPr>
              <a:t>Z)</a:t>
            </a:r>
            <a:endParaRPr sz="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2401" y="5231000"/>
            <a:ext cx="133985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21310" algn="l"/>
                <a:tab pos="713105" algn="l"/>
                <a:tab pos="1105535" algn="l"/>
              </a:tabLst>
            </a:pP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	</a:t>
            </a:r>
            <a:r>
              <a:rPr dirty="0" sz="750" spc="10">
                <a:latin typeface="Arial"/>
                <a:cs typeface="Arial"/>
              </a:rPr>
              <a:t>200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	</a:t>
            </a:r>
            <a:r>
              <a:rPr dirty="0" sz="750" spc="10">
                <a:latin typeface="Arial"/>
                <a:cs typeface="Arial"/>
              </a:rPr>
              <a:t>400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>
                <a:latin typeface="Arial"/>
                <a:cs typeface="Arial"/>
              </a:rPr>
              <a:t>	</a:t>
            </a:r>
            <a:r>
              <a:rPr dirty="0" sz="750" spc="10">
                <a:latin typeface="Arial"/>
                <a:cs typeface="Arial"/>
              </a:rPr>
              <a:t>6000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4327" y="3645702"/>
            <a:ext cx="145415" cy="47688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>
                <a:latin typeface="Arial"/>
                <a:cs typeface="Arial"/>
              </a:rPr>
              <a:t>Imag</a:t>
            </a:r>
            <a:r>
              <a:rPr dirty="0" sz="950" spc="-5">
                <a:latin typeface="Arial"/>
                <a:cs typeface="Arial"/>
              </a:rPr>
              <a:t> </a:t>
            </a:r>
            <a:r>
              <a:rPr dirty="0" sz="950" spc="-5">
                <a:latin typeface="Arial"/>
                <a:cs typeface="Arial"/>
              </a:rPr>
              <a:t>(</a:t>
            </a:r>
            <a:r>
              <a:rPr dirty="0" sz="950">
                <a:latin typeface="Arial"/>
                <a:cs typeface="Arial"/>
              </a:rPr>
              <a:t>Z)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96498" y="4643947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846" y="0"/>
                </a:lnTo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96498" y="4136980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846" y="0"/>
                </a:lnTo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96498" y="3631244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846" y="0"/>
                </a:lnTo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96498" y="3124018"/>
            <a:ext cx="36195" cy="0"/>
          </a:xfrm>
          <a:custGeom>
            <a:avLst/>
            <a:gdLst/>
            <a:ahLst/>
            <a:cxnLst/>
            <a:rect l="l" t="t" r="r" b="b"/>
            <a:pathLst>
              <a:path w="36194" h="0">
                <a:moveTo>
                  <a:pt x="0" y="0"/>
                </a:moveTo>
                <a:lnTo>
                  <a:pt x="35846" y="0"/>
                </a:lnTo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824618" y="5090785"/>
            <a:ext cx="33528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-1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0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79821" y="4583579"/>
            <a:ext cx="28067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-8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79821" y="4076591"/>
            <a:ext cx="28067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-6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79821" y="3570856"/>
            <a:ext cx="28067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-4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79821" y="3063630"/>
            <a:ext cx="28067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-2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00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79126" y="2556702"/>
            <a:ext cx="81280" cy="12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69526" y="2640987"/>
            <a:ext cx="1673323" cy="18150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20831" y="3854131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0" y="29583"/>
                </a:moveTo>
                <a:lnTo>
                  <a:pt x="3348" y="15915"/>
                </a:lnTo>
                <a:lnTo>
                  <a:pt x="12267" y="5475"/>
                </a:lnTo>
                <a:lnTo>
                  <a:pt x="25063" y="0"/>
                </a:lnTo>
                <a:lnTo>
                  <a:pt x="40852" y="2632"/>
                </a:lnTo>
                <a:lnTo>
                  <a:pt x="52123" y="10279"/>
                </a:lnTo>
                <a:lnTo>
                  <a:pt x="58349" y="21511"/>
                </a:lnTo>
                <a:lnTo>
                  <a:pt x="56502" y="38455"/>
                </a:lnTo>
                <a:lnTo>
                  <a:pt x="49978" y="50393"/>
                </a:lnTo>
                <a:lnTo>
                  <a:pt x="39901" y="57209"/>
                </a:lnTo>
                <a:lnTo>
                  <a:pt x="22465" y="55903"/>
                </a:lnTo>
                <a:lnTo>
                  <a:pt x="9957" y="50131"/>
                </a:lnTo>
                <a:lnTo>
                  <a:pt x="2446" y="40924"/>
                </a:lnTo>
                <a:lnTo>
                  <a:pt x="0" y="29583"/>
                </a:lnTo>
                <a:close/>
              </a:path>
            </a:pathLst>
          </a:custGeom>
          <a:ln w="716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28916" y="3381979"/>
            <a:ext cx="1039311" cy="901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00347" y="4309693"/>
            <a:ext cx="59055" cy="57150"/>
          </a:xfrm>
          <a:custGeom>
            <a:avLst/>
            <a:gdLst/>
            <a:ahLst/>
            <a:cxnLst/>
            <a:rect l="l" t="t" r="r" b="b"/>
            <a:pathLst>
              <a:path w="59054" h="57150">
                <a:moveTo>
                  <a:pt x="0" y="28985"/>
                </a:moveTo>
                <a:lnTo>
                  <a:pt x="3442" y="15326"/>
                </a:lnTo>
                <a:lnTo>
                  <a:pt x="12570" y="5142"/>
                </a:lnTo>
                <a:lnTo>
                  <a:pt x="25582" y="0"/>
                </a:lnTo>
                <a:lnTo>
                  <a:pt x="41316" y="2660"/>
                </a:lnTo>
                <a:lnTo>
                  <a:pt x="52551" y="10317"/>
                </a:lnTo>
                <a:lnTo>
                  <a:pt x="58632" y="21660"/>
                </a:lnTo>
                <a:lnTo>
                  <a:pt x="56635" y="38314"/>
                </a:lnTo>
                <a:lnTo>
                  <a:pt x="49955" y="50239"/>
                </a:lnTo>
                <a:lnTo>
                  <a:pt x="39736" y="57123"/>
                </a:lnTo>
                <a:lnTo>
                  <a:pt x="22487" y="55742"/>
                </a:lnTo>
                <a:lnTo>
                  <a:pt x="10040" y="49832"/>
                </a:lnTo>
                <a:lnTo>
                  <a:pt x="2507" y="40507"/>
                </a:lnTo>
                <a:lnTo>
                  <a:pt x="0" y="28985"/>
                </a:lnTo>
                <a:close/>
              </a:path>
            </a:pathLst>
          </a:custGeom>
          <a:ln w="716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371998" y="4304038"/>
            <a:ext cx="59055" cy="57150"/>
          </a:xfrm>
          <a:custGeom>
            <a:avLst/>
            <a:gdLst/>
            <a:ahLst/>
            <a:cxnLst/>
            <a:rect l="l" t="t" r="r" b="b"/>
            <a:pathLst>
              <a:path w="59054" h="57150">
                <a:moveTo>
                  <a:pt x="0" y="28976"/>
                </a:moveTo>
                <a:lnTo>
                  <a:pt x="3434" y="15294"/>
                </a:lnTo>
                <a:lnTo>
                  <a:pt x="12554" y="5132"/>
                </a:lnTo>
                <a:lnTo>
                  <a:pt x="25583" y="0"/>
                </a:lnTo>
                <a:lnTo>
                  <a:pt x="41315" y="2637"/>
                </a:lnTo>
                <a:lnTo>
                  <a:pt x="52549" y="10266"/>
                </a:lnTo>
                <a:lnTo>
                  <a:pt x="58631" y="21615"/>
                </a:lnTo>
                <a:lnTo>
                  <a:pt x="56633" y="38258"/>
                </a:lnTo>
                <a:lnTo>
                  <a:pt x="49957" y="50205"/>
                </a:lnTo>
                <a:lnTo>
                  <a:pt x="39761" y="57114"/>
                </a:lnTo>
                <a:lnTo>
                  <a:pt x="22504" y="55721"/>
                </a:lnTo>
                <a:lnTo>
                  <a:pt x="10051" y="49793"/>
                </a:lnTo>
                <a:lnTo>
                  <a:pt x="2513" y="40470"/>
                </a:lnTo>
                <a:lnTo>
                  <a:pt x="0" y="28976"/>
                </a:lnTo>
                <a:close/>
              </a:path>
            </a:pathLst>
          </a:custGeom>
          <a:ln w="716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04406" y="2694987"/>
            <a:ext cx="2013585" cy="1231265"/>
          </a:xfrm>
          <a:custGeom>
            <a:avLst/>
            <a:gdLst/>
            <a:ahLst/>
            <a:cxnLst/>
            <a:rect l="l" t="t" r="r" b="b"/>
            <a:pathLst>
              <a:path w="2013585" h="1231264">
                <a:moveTo>
                  <a:pt x="0" y="0"/>
                </a:moveTo>
                <a:lnTo>
                  <a:pt x="10753" y="127377"/>
                </a:lnTo>
                <a:lnTo>
                  <a:pt x="21507" y="201002"/>
                </a:lnTo>
                <a:lnTo>
                  <a:pt x="32261" y="258233"/>
                </a:lnTo>
                <a:lnTo>
                  <a:pt x="43015" y="306918"/>
                </a:lnTo>
                <a:lnTo>
                  <a:pt x="53052" y="349146"/>
                </a:lnTo>
                <a:lnTo>
                  <a:pt x="63806" y="387498"/>
                </a:lnTo>
                <a:lnTo>
                  <a:pt x="85314" y="454764"/>
                </a:lnTo>
                <a:lnTo>
                  <a:pt x="106822" y="512690"/>
                </a:lnTo>
                <a:lnTo>
                  <a:pt x="128090" y="564953"/>
                </a:lnTo>
                <a:lnTo>
                  <a:pt x="149598" y="611453"/>
                </a:lnTo>
                <a:lnTo>
                  <a:pt x="171106" y="654376"/>
                </a:lnTo>
                <a:lnTo>
                  <a:pt x="192614" y="693722"/>
                </a:lnTo>
                <a:lnTo>
                  <a:pt x="214121" y="730186"/>
                </a:lnTo>
                <a:lnTo>
                  <a:pt x="224875" y="748071"/>
                </a:lnTo>
                <a:lnTo>
                  <a:pt x="235629" y="764564"/>
                </a:lnTo>
                <a:lnTo>
                  <a:pt x="246383" y="780959"/>
                </a:lnTo>
                <a:lnTo>
                  <a:pt x="257137" y="796757"/>
                </a:lnTo>
                <a:lnTo>
                  <a:pt x="267194" y="811760"/>
                </a:lnTo>
                <a:lnTo>
                  <a:pt x="277948" y="826763"/>
                </a:lnTo>
                <a:lnTo>
                  <a:pt x="288702" y="840375"/>
                </a:lnTo>
                <a:lnTo>
                  <a:pt x="299456" y="854683"/>
                </a:lnTo>
                <a:lnTo>
                  <a:pt x="310210" y="868295"/>
                </a:lnTo>
                <a:lnTo>
                  <a:pt x="320963" y="881112"/>
                </a:lnTo>
                <a:lnTo>
                  <a:pt x="331717" y="894029"/>
                </a:lnTo>
                <a:lnTo>
                  <a:pt x="342471" y="906151"/>
                </a:lnTo>
                <a:lnTo>
                  <a:pt x="353225" y="918372"/>
                </a:lnTo>
                <a:lnTo>
                  <a:pt x="363979" y="929798"/>
                </a:lnTo>
                <a:lnTo>
                  <a:pt x="374733" y="941224"/>
                </a:lnTo>
                <a:lnTo>
                  <a:pt x="385487" y="951955"/>
                </a:lnTo>
                <a:lnTo>
                  <a:pt x="396241" y="962686"/>
                </a:lnTo>
                <a:lnTo>
                  <a:pt x="406995" y="973416"/>
                </a:lnTo>
                <a:lnTo>
                  <a:pt x="417748" y="983452"/>
                </a:lnTo>
                <a:lnTo>
                  <a:pt x="428502" y="993487"/>
                </a:lnTo>
                <a:lnTo>
                  <a:pt x="439256" y="1002727"/>
                </a:lnTo>
                <a:lnTo>
                  <a:pt x="450010" y="1012067"/>
                </a:lnTo>
                <a:lnTo>
                  <a:pt x="460764" y="1021307"/>
                </a:lnTo>
                <a:lnTo>
                  <a:pt x="471518" y="1029951"/>
                </a:lnTo>
                <a:lnTo>
                  <a:pt x="482272" y="1038496"/>
                </a:lnTo>
                <a:lnTo>
                  <a:pt x="492329" y="1047141"/>
                </a:lnTo>
                <a:lnTo>
                  <a:pt x="503083" y="1054990"/>
                </a:lnTo>
                <a:lnTo>
                  <a:pt x="513836" y="1062839"/>
                </a:lnTo>
                <a:lnTo>
                  <a:pt x="524590" y="1070689"/>
                </a:lnTo>
                <a:lnTo>
                  <a:pt x="535344" y="1077842"/>
                </a:lnTo>
                <a:lnTo>
                  <a:pt x="546098" y="1085692"/>
                </a:lnTo>
                <a:lnTo>
                  <a:pt x="556852" y="1092150"/>
                </a:lnTo>
                <a:lnTo>
                  <a:pt x="567606" y="1099304"/>
                </a:lnTo>
                <a:lnTo>
                  <a:pt x="578360" y="1105762"/>
                </a:lnTo>
                <a:lnTo>
                  <a:pt x="589114" y="1112220"/>
                </a:lnTo>
                <a:lnTo>
                  <a:pt x="599868" y="1118679"/>
                </a:lnTo>
                <a:lnTo>
                  <a:pt x="610622" y="1124342"/>
                </a:lnTo>
                <a:lnTo>
                  <a:pt x="621375" y="1130801"/>
                </a:lnTo>
                <a:lnTo>
                  <a:pt x="632129" y="1135768"/>
                </a:lnTo>
                <a:lnTo>
                  <a:pt x="642883" y="1141531"/>
                </a:lnTo>
                <a:lnTo>
                  <a:pt x="653637" y="1147294"/>
                </a:lnTo>
                <a:lnTo>
                  <a:pt x="664391" y="1152262"/>
                </a:lnTo>
                <a:lnTo>
                  <a:pt x="675145" y="1157230"/>
                </a:lnTo>
                <a:lnTo>
                  <a:pt x="685899" y="1161602"/>
                </a:lnTo>
                <a:lnTo>
                  <a:pt x="696653" y="1166570"/>
                </a:lnTo>
                <a:lnTo>
                  <a:pt x="706610" y="1170842"/>
                </a:lnTo>
                <a:lnTo>
                  <a:pt x="717364" y="1175114"/>
                </a:lnTo>
                <a:lnTo>
                  <a:pt x="728118" y="1179486"/>
                </a:lnTo>
                <a:lnTo>
                  <a:pt x="738872" y="1183063"/>
                </a:lnTo>
                <a:lnTo>
                  <a:pt x="749626" y="1186640"/>
                </a:lnTo>
                <a:lnTo>
                  <a:pt x="760379" y="1190217"/>
                </a:lnTo>
                <a:lnTo>
                  <a:pt x="771133" y="1193794"/>
                </a:lnTo>
                <a:lnTo>
                  <a:pt x="781887" y="1197371"/>
                </a:lnTo>
                <a:lnTo>
                  <a:pt x="792641" y="1200153"/>
                </a:lnTo>
                <a:lnTo>
                  <a:pt x="803395" y="1203034"/>
                </a:lnTo>
                <a:lnTo>
                  <a:pt x="814149" y="1205916"/>
                </a:lnTo>
                <a:lnTo>
                  <a:pt x="824903" y="1208797"/>
                </a:lnTo>
                <a:lnTo>
                  <a:pt x="835657" y="1210884"/>
                </a:lnTo>
                <a:lnTo>
                  <a:pt x="846411" y="1213765"/>
                </a:lnTo>
                <a:lnTo>
                  <a:pt x="857165" y="1215951"/>
                </a:lnTo>
                <a:lnTo>
                  <a:pt x="867918" y="1218037"/>
                </a:lnTo>
                <a:lnTo>
                  <a:pt x="878672" y="1219528"/>
                </a:lnTo>
                <a:lnTo>
                  <a:pt x="889426" y="1221614"/>
                </a:lnTo>
                <a:lnTo>
                  <a:pt x="900180" y="1223105"/>
                </a:lnTo>
                <a:lnTo>
                  <a:pt x="910934" y="1224496"/>
                </a:lnTo>
                <a:lnTo>
                  <a:pt x="920991" y="1225986"/>
                </a:lnTo>
                <a:lnTo>
                  <a:pt x="931745" y="1226682"/>
                </a:lnTo>
                <a:lnTo>
                  <a:pt x="942499" y="1228073"/>
                </a:lnTo>
                <a:lnTo>
                  <a:pt x="953253" y="1228768"/>
                </a:lnTo>
                <a:lnTo>
                  <a:pt x="964006" y="1229563"/>
                </a:lnTo>
                <a:lnTo>
                  <a:pt x="974760" y="1230259"/>
                </a:lnTo>
                <a:lnTo>
                  <a:pt x="985514" y="1230259"/>
                </a:lnTo>
                <a:lnTo>
                  <a:pt x="996268" y="1230954"/>
                </a:lnTo>
                <a:lnTo>
                  <a:pt x="1007022" y="1230954"/>
                </a:lnTo>
                <a:lnTo>
                  <a:pt x="1017776" y="1230954"/>
                </a:lnTo>
                <a:lnTo>
                  <a:pt x="1028530" y="1230259"/>
                </a:lnTo>
                <a:lnTo>
                  <a:pt x="1039284" y="1230259"/>
                </a:lnTo>
                <a:lnTo>
                  <a:pt x="1050038" y="1229563"/>
                </a:lnTo>
                <a:lnTo>
                  <a:pt x="1060791" y="1228768"/>
                </a:lnTo>
                <a:lnTo>
                  <a:pt x="1071545" y="1228073"/>
                </a:lnTo>
                <a:lnTo>
                  <a:pt x="1082299" y="1227377"/>
                </a:lnTo>
                <a:lnTo>
                  <a:pt x="1093053" y="1225986"/>
                </a:lnTo>
                <a:lnTo>
                  <a:pt x="1103807" y="1225191"/>
                </a:lnTo>
                <a:lnTo>
                  <a:pt x="1114561" y="1223800"/>
                </a:lnTo>
                <a:lnTo>
                  <a:pt x="1125315" y="1222409"/>
                </a:lnTo>
                <a:lnTo>
                  <a:pt x="1136069" y="1220223"/>
                </a:lnTo>
                <a:lnTo>
                  <a:pt x="1146126" y="1218832"/>
                </a:lnTo>
                <a:lnTo>
                  <a:pt x="1156880" y="1216646"/>
                </a:lnTo>
                <a:lnTo>
                  <a:pt x="1167633" y="1214461"/>
                </a:lnTo>
                <a:lnTo>
                  <a:pt x="1178387" y="1212374"/>
                </a:lnTo>
                <a:lnTo>
                  <a:pt x="1189141" y="1210188"/>
                </a:lnTo>
                <a:lnTo>
                  <a:pt x="1199895" y="1207307"/>
                </a:lnTo>
                <a:lnTo>
                  <a:pt x="1210649" y="1204525"/>
                </a:lnTo>
                <a:lnTo>
                  <a:pt x="1221403" y="1201643"/>
                </a:lnTo>
                <a:lnTo>
                  <a:pt x="1232157" y="1198762"/>
                </a:lnTo>
                <a:lnTo>
                  <a:pt x="1242911" y="1195185"/>
                </a:lnTo>
                <a:lnTo>
                  <a:pt x="1253665" y="1192304"/>
                </a:lnTo>
                <a:lnTo>
                  <a:pt x="1264418" y="1188727"/>
                </a:lnTo>
                <a:lnTo>
                  <a:pt x="1275172" y="1185150"/>
                </a:lnTo>
                <a:lnTo>
                  <a:pt x="1285926" y="1180877"/>
                </a:lnTo>
                <a:lnTo>
                  <a:pt x="1296680" y="1177300"/>
                </a:lnTo>
                <a:lnTo>
                  <a:pt x="1307434" y="1173028"/>
                </a:lnTo>
                <a:lnTo>
                  <a:pt x="1318188" y="1168756"/>
                </a:lnTo>
                <a:lnTo>
                  <a:pt x="1328942" y="1163688"/>
                </a:lnTo>
                <a:lnTo>
                  <a:pt x="1339696" y="1159416"/>
                </a:lnTo>
                <a:lnTo>
                  <a:pt x="1350450" y="1154448"/>
                </a:lnTo>
                <a:lnTo>
                  <a:pt x="1360506" y="1149381"/>
                </a:lnTo>
                <a:lnTo>
                  <a:pt x="1371260" y="1144413"/>
                </a:lnTo>
                <a:lnTo>
                  <a:pt x="1382014" y="1138650"/>
                </a:lnTo>
                <a:lnTo>
                  <a:pt x="1392768" y="1132986"/>
                </a:lnTo>
                <a:lnTo>
                  <a:pt x="1403522" y="1127224"/>
                </a:lnTo>
                <a:lnTo>
                  <a:pt x="1414276" y="1121461"/>
                </a:lnTo>
                <a:lnTo>
                  <a:pt x="1425030" y="1115102"/>
                </a:lnTo>
                <a:lnTo>
                  <a:pt x="1435784" y="1109339"/>
                </a:lnTo>
                <a:lnTo>
                  <a:pt x="1446538" y="1102185"/>
                </a:lnTo>
                <a:lnTo>
                  <a:pt x="1457292" y="1095727"/>
                </a:lnTo>
                <a:lnTo>
                  <a:pt x="1468045" y="1088573"/>
                </a:lnTo>
                <a:lnTo>
                  <a:pt x="1478799" y="1081419"/>
                </a:lnTo>
                <a:lnTo>
                  <a:pt x="1489553" y="1074265"/>
                </a:lnTo>
                <a:lnTo>
                  <a:pt x="1500307" y="1066416"/>
                </a:lnTo>
                <a:lnTo>
                  <a:pt x="1511061" y="1059262"/>
                </a:lnTo>
                <a:lnTo>
                  <a:pt x="1521815" y="1050717"/>
                </a:lnTo>
                <a:lnTo>
                  <a:pt x="1532569" y="1042769"/>
                </a:lnTo>
                <a:lnTo>
                  <a:pt x="1543323" y="1034224"/>
                </a:lnTo>
                <a:lnTo>
                  <a:pt x="1554077" y="1025679"/>
                </a:lnTo>
                <a:lnTo>
                  <a:pt x="1564830" y="1016339"/>
                </a:lnTo>
                <a:lnTo>
                  <a:pt x="1575584" y="1007000"/>
                </a:lnTo>
                <a:lnTo>
                  <a:pt x="1585641" y="997759"/>
                </a:lnTo>
                <a:lnTo>
                  <a:pt x="1596395" y="988420"/>
                </a:lnTo>
                <a:lnTo>
                  <a:pt x="1606352" y="978384"/>
                </a:lnTo>
                <a:lnTo>
                  <a:pt x="1617106" y="967654"/>
                </a:lnTo>
                <a:lnTo>
                  <a:pt x="1627860" y="956923"/>
                </a:lnTo>
                <a:lnTo>
                  <a:pt x="1638614" y="946192"/>
                </a:lnTo>
                <a:lnTo>
                  <a:pt x="1649368" y="935461"/>
                </a:lnTo>
                <a:lnTo>
                  <a:pt x="1660122" y="923340"/>
                </a:lnTo>
                <a:lnTo>
                  <a:pt x="1670876" y="911913"/>
                </a:lnTo>
                <a:lnTo>
                  <a:pt x="1681630" y="899692"/>
                </a:lnTo>
                <a:lnTo>
                  <a:pt x="1713692" y="861141"/>
                </a:lnTo>
                <a:lnTo>
                  <a:pt x="1735200" y="833221"/>
                </a:lnTo>
                <a:lnTo>
                  <a:pt x="1745954" y="818914"/>
                </a:lnTo>
                <a:lnTo>
                  <a:pt x="1756708" y="803910"/>
                </a:lnTo>
                <a:lnTo>
                  <a:pt x="1767462" y="788112"/>
                </a:lnTo>
                <a:lnTo>
                  <a:pt x="1778216" y="772414"/>
                </a:lnTo>
                <a:lnTo>
                  <a:pt x="1788969" y="755920"/>
                </a:lnTo>
                <a:lnTo>
                  <a:pt x="1799026" y="738731"/>
                </a:lnTo>
                <a:lnTo>
                  <a:pt x="1809780" y="720847"/>
                </a:lnTo>
                <a:lnTo>
                  <a:pt x="1820534" y="702962"/>
                </a:lnTo>
                <a:lnTo>
                  <a:pt x="1831288" y="683687"/>
                </a:lnTo>
                <a:lnTo>
                  <a:pt x="1842042" y="664411"/>
                </a:lnTo>
                <a:lnTo>
                  <a:pt x="1863550" y="622183"/>
                </a:lnTo>
                <a:lnTo>
                  <a:pt x="1885058" y="576379"/>
                </a:lnTo>
                <a:lnTo>
                  <a:pt x="1906565" y="525607"/>
                </a:lnTo>
                <a:lnTo>
                  <a:pt x="1928073" y="469072"/>
                </a:lnTo>
                <a:lnTo>
                  <a:pt x="1949581" y="404687"/>
                </a:lnTo>
                <a:lnTo>
                  <a:pt x="1971089" y="327684"/>
                </a:lnTo>
                <a:lnTo>
                  <a:pt x="1981843" y="282576"/>
                </a:lnTo>
                <a:lnTo>
                  <a:pt x="1992596" y="229617"/>
                </a:lnTo>
                <a:lnTo>
                  <a:pt x="2003350" y="166028"/>
                </a:lnTo>
                <a:lnTo>
                  <a:pt x="2013407" y="75115"/>
                </a:lnTo>
              </a:path>
            </a:pathLst>
          </a:custGeom>
          <a:ln w="1503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411576" y="2743673"/>
            <a:ext cx="2466340" cy="1477010"/>
          </a:xfrm>
          <a:custGeom>
            <a:avLst/>
            <a:gdLst/>
            <a:ahLst/>
            <a:cxnLst/>
            <a:rect l="l" t="t" r="r" b="b"/>
            <a:pathLst>
              <a:path w="2466340" h="1477010">
                <a:moveTo>
                  <a:pt x="0" y="0"/>
                </a:moveTo>
                <a:lnTo>
                  <a:pt x="14338" y="143076"/>
                </a:lnTo>
                <a:lnTo>
                  <a:pt x="27960" y="232499"/>
                </a:lnTo>
                <a:lnTo>
                  <a:pt x="41581" y="302547"/>
                </a:lnTo>
                <a:lnTo>
                  <a:pt x="55203" y="362460"/>
                </a:lnTo>
                <a:lnTo>
                  <a:pt x="69541" y="414623"/>
                </a:lnTo>
                <a:lnTo>
                  <a:pt x="83163" y="461918"/>
                </a:lnTo>
                <a:lnTo>
                  <a:pt x="96785" y="505536"/>
                </a:lnTo>
                <a:lnTo>
                  <a:pt x="110406" y="545578"/>
                </a:lnTo>
                <a:lnTo>
                  <a:pt x="123789" y="582738"/>
                </a:lnTo>
                <a:lnTo>
                  <a:pt x="151749" y="650699"/>
                </a:lnTo>
                <a:lnTo>
                  <a:pt x="178972" y="712302"/>
                </a:lnTo>
                <a:lnTo>
                  <a:pt x="206952" y="768042"/>
                </a:lnTo>
                <a:lnTo>
                  <a:pt x="234235" y="818814"/>
                </a:lnTo>
                <a:lnTo>
                  <a:pt x="262116" y="866109"/>
                </a:lnTo>
                <a:lnTo>
                  <a:pt x="289399" y="909727"/>
                </a:lnTo>
                <a:lnTo>
                  <a:pt x="317379" y="950465"/>
                </a:lnTo>
                <a:lnTo>
                  <a:pt x="331020" y="969839"/>
                </a:lnTo>
                <a:lnTo>
                  <a:pt x="344562" y="988420"/>
                </a:lnTo>
                <a:lnTo>
                  <a:pt x="358204" y="1006304"/>
                </a:lnTo>
                <a:lnTo>
                  <a:pt x="371845" y="1024189"/>
                </a:lnTo>
                <a:lnTo>
                  <a:pt x="386184" y="1041378"/>
                </a:lnTo>
                <a:lnTo>
                  <a:pt x="399825" y="1057772"/>
                </a:lnTo>
                <a:lnTo>
                  <a:pt x="413467" y="1073570"/>
                </a:lnTo>
                <a:lnTo>
                  <a:pt x="427009" y="1089269"/>
                </a:lnTo>
                <a:lnTo>
                  <a:pt x="441347" y="1104272"/>
                </a:lnTo>
                <a:lnTo>
                  <a:pt x="468630" y="1133583"/>
                </a:lnTo>
                <a:lnTo>
                  <a:pt x="495913" y="1160807"/>
                </a:lnTo>
                <a:lnTo>
                  <a:pt x="510252" y="1173723"/>
                </a:lnTo>
                <a:lnTo>
                  <a:pt x="523794" y="1186541"/>
                </a:lnTo>
                <a:lnTo>
                  <a:pt x="537435" y="1198762"/>
                </a:lnTo>
                <a:lnTo>
                  <a:pt x="551077" y="1210884"/>
                </a:lnTo>
                <a:lnTo>
                  <a:pt x="565415" y="1222310"/>
                </a:lnTo>
                <a:lnTo>
                  <a:pt x="579057" y="1233736"/>
                </a:lnTo>
                <a:lnTo>
                  <a:pt x="592698" y="1244467"/>
                </a:lnTo>
                <a:lnTo>
                  <a:pt x="606240" y="1255198"/>
                </a:lnTo>
                <a:lnTo>
                  <a:pt x="619882" y="1265928"/>
                </a:lnTo>
                <a:lnTo>
                  <a:pt x="634220" y="1275268"/>
                </a:lnTo>
                <a:lnTo>
                  <a:pt x="647862" y="1284608"/>
                </a:lnTo>
                <a:lnTo>
                  <a:pt x="661503" y="1294544"/>
                </a:lnTo>
                <a:lnTo>
                  <a:pt x="675145" y="1303188"/>
                </a:lnTo>
                <a:lnTo>
                  <a:pt x="689483" y="1312428"/>
                </a:lnTo>
                <a:lnTo>
                  <a:pt x="703025" y="1321072"/>
                </a:lnTo>
                <a:lnTo>
                  <a:pt x="716667" y="1329617"/>
                </a:lnTo>
                <a:lnTo>
                  <a:pt x="730308" y="1337467"/>
                </a:lnTo>
                <a:lnTo>
                  <a:pt x="743950" y="1345415"/>
                </a:lnTo>
                <a:lnTo>
                  <a:pt x="758288" y="1353265"/>
                </a:lnTo>
                <a:lnTo>
                  <a:pt x="771930" y="1360418"/>
                </a:lnTo>
                <a:lnTo>
                  <a:pt x="785472" y="1367572"/>
                </a:lnTo>
                <a:lnTo>
                  <a:pt x="799113" y="1374031"/>
                </a:lnTo>
                <a:lnTo>
                  <a:pt x="813452" y="1380390"/>
                </a:lnTo>
                <a:lnTo>
                  <a:pt x="827093" y="1386848"/>
                </a:lnTo>
                <a:lnTo>
                  <a:pt x="867918" y="1404732"/>
                </a:lnTo>
                <a:lnTo>
                  <a:pt x="895898" y="1415463"/>
                </a:lnTo>
                <a:lnTo>
                  <a:pt x="909540" y="1420530"/>
                </a:lnTo>
                <a:lnTo>
                  <a:pt x="923181" y="1425498"/>
                </a:lnTo>
                <a:lnTo>
                  <a:pt x="937520" y="1429771"/>
                </a:lnTo>
                <a:lnTo>
                  <a:pt x="951162" y="1434043"/>
                </a:lnTo>
                <a:lnTo>
                  <a:pt x="964703" y="1438415"/>
                </a:lnTo>
                <a:lnTo>
                  <a:pt x="978345" y="1441992"/>
                </a:lnTo>
                <a:lnTo>
                  <a:pt x="991986" y="1445569"/>
                </a:lnTo>
                <a:lnTo>
                  <a:pt x="1006325" y="1449146"/>
                </a:lnTo>
                <a:lnTo>
                  <a:pt x="1019967" y="1452723"/>
                </a:lnTo>
                <a:lnTo>
                  <a:pt x="1033608" y="1455505"/>
                </a:lnTo>
                <a:lnTo>
                  <a:pt x="1047150" y="1458386"/>
                </a:lnTo>
                <a:lnTo>
                  <a:pt x="1061488" y="1461267"/>
                </a:lnTo>
                <a:lnTo>
                  <a:pt x="1075130" y="1463453"/>
                </a:lnTo>
                <a:lnTo>
                  <a:pt x="1088772" y="1465540"/>
                </a:lnTo>
                <a:lnTo>
                  <a:pt x="1102413" y="1467726"/>
                </a:lnTo>
                <a:lnTo>
                  <a:pt x="1116055" y="1469812"/>
                </a:lnTo>
                <a:lnTo>
                  <a:pt x="1130393" y="1471303"/>
                </a:lnTo>
                <a:lnTo>
                  <a:pt x="1143935" y="1472694"/>
                </a:lnTo>
                <a:lnTo>
                  <a:pt x="1157577" y="1474184"/>
                </a:lnTo>
                <a:lnTo>
                  <a:pt x="1171218" y="1474880"/>
                </a:lnTo>
                <a:lnTo>
                  <a:pt x="1185557" y="1475575"/>
                </a:lnTo>
                <a:lnTo>
                  <a:pt x="1199198" y="1476271"/>
                </a:lnTo>
                <a:lnTo>
                  <a:pt x="1212840" y="1476966"/>
                </a:lnTo>
                <a:lnTo>
                  <a:pt x="1226382" y="1476966"/>
                </a:lnTo>
                <a:lnTo>
                  <a:pt x="1240023" y="1476966"/>
                </a:lnTo>
                <a:lnTo>
                  <a:pt x="1254362" y="1476966"/>
                </a:lnTo>
                <a:lnTo>
                  <a:pt x="1268003" y="1476966"/>
                </a:lnTo>
                <a:lnTo>
                  <a:pt x="1281645" y="1476271"/>
                </a:lnTo>
                <a:lnTo>
                  <a:pt x="1295286" y="1475575"/>
                </a:lnTo>
                <a:lnTo>
                  <a:pt x="1309625" y="1474880"/>
                </a:lnTo>
                <a:lnTo>
                  <a:pt x="1323167" y="1473389"/>
                </a:lnTo>
                <a:lnTo>
                  <a:pt x="1364091" y="1469117"/>
                </a:lnTo>
                <a:lnTo>
                  <a:pt x="1405613" y="1462658"/>
                </a:lnTo>
                <a:lnTo>
                  <a:pt x="1419255" y="1459876"/>
                </a:lnTo>
                <a:lnTo>
                  <a:pt x="1433593" y="1456995"/>
                </a:lnTo>
                <a:lnTo>
                  <a:pt x="1447235" y="1454114"/>
                </a:lnTo>
                <a:lnTo>
                  <a:pt x="1460876" y="1451232"/>
                </a:lnTo>
                <a:lnTo>
                  <a:pt x="1474518" y="1447655"/>
                </a:lnTo>
                <a:lnTo>
                  <a:pt x="1488060" y="1444078"/>
                </a:lnTo>
                <a:lnTo>
                  <a:pt x="1502398" y="1440501"/>
                </a:lnTo>
                <a:lnTo>
                  <a:pt x="1516040" y="1436229"/>
                </a:lnTo>
                <a:lnTo>
                  <a:pt x="1529681" y="1431957"/>
                </a:lnTo>
                <a:lnTo>
                  <a:pt x="1543323" y="1427684"/>
                </a:lnTo>
                <a:lnTo>
                  <a:pt x="1557661" y="1422617"/>
                </a:lnTo>
                <a:lnTo>
                  <a:pt x="1571303" y="1418345"/>
                </a:lnTo>
                <a:lnTo>
                  <a:pt x="1584845" y="1412582"/>
                </a:lnTo>
                <a:lnTo>
                  <a:pt x="1597789" y="1407614"/>
                </a:lnTo>
                <a:lnTo>
                  <a:pt x="1611431" y="1401851"/>
                </a:lnTo>
                <a:lnTo>
                  <a:pt x="1625769" y="1396188"/>
                </a:lnTo>
                <a:lnTo>
                  <a:pt x="1639411" y="1390425"/>
                </a:lnTo>
                <a:lnTo>
                  <a:pt x="1652953" y="1383966"/>
                </a:lnTo>
                <a:lnTo>
                  <a:pt x="1666594" y="1377607"/>
                </a:lnTo>
                <a:lnTo>
                  <a:pt x="1680933" y="1371149"/>
                </a:lnTo>
                <a:lnTo>
                  <a:pt x="1694574" y="1363995"/>
                </a:lnTo>
                <a:lnTo>
                  <a:pt x="1707917" y="1356841"/>
                </a:lnTo>
                <a:lnTo>
                  <a:pt x="1721559" y="1348992"/>
                </a:lnTo>
                <a:lnTo>
                  <a:pt x="1735200" y="1341838"/>
                </a:lnTo>
                <a:lnTo>
                  <a:pt x="1749539" y="1333194"/>
                </a:lnTo>
                <a:lnTo>
                  <a:pt x="1763180" y="1325345"/>
                </a:lnTo>
                <a:lnTo>
                  <a:pt x="1776822" y="1316800"/>
                </a:lnTo>
                <a:lnTo>
                  <a:pt x="1790364" y="1308156"/>
                </a:lnTo>
                <a:lnTo>
                  <a:pt x="1804702" y="1298915"/>
                </a:lnTo>
                <a:lnTo>
                  <a:pt x="1818344" y="1289576"/>
                </a:lnTo>
                <a:lnTo>
                  <a:pt x="1831985" y="1280236"/>
                </a:lnTo>
                <a:lnTo>
                  <a:pt x="1873607" y="1250230"/>
                </a:lnTo>
                <a:lnTo>
                  <a:pt x="1914432" y="1216646"/>
                </a:lnTo>
                <a:lnTo>
                  <a:pt x="1928770" y="1205121"/>
                </a:lnTo>
                <a:lnTo>
                  <a:pt x="1942412" y="1192999"/>
                </a:lnTo>
                <a:lnTo>
                  <a:pt x="1956053" y="1180082"/>
                </a:lnTo>
                <a:lnTo>
                  <a:pt x="1969595" y="1167265"/>
                </a:lnTo>
                <a:lnTo>
                  <a:pt x="1983237" y="1154349"/>
                </a:lnTo>
                <a:lnTo>
                  <a:pt x="1997575" y="1140041"/>
                </a:lnTo>
                <a:lnTo>
                  <a:pt x="2011217" y="1126429"/>
                </a:lnTo>
                <a:lnTo>
                  <a:pt x="2024858" y="1112121"/>
                </a:lnTo>
                <a:lnTo>
                  <a:pt x="2038500" y="1097118"/>
                </a:lnTo>
                <a:lnTo>
                  <a:pt x="2052838" y="1081419"/>
                </a:lnTo>
                <a:lnTo>
                  <a:pt x="2066380" y="1065621"/>
                </a:lnTo>
                <a:lnTo>
                  <a:pt x="2080022" y="1049227"/>
                </a:lnTo>
                <a:lnTo>
                  <a:pt x="2093663" y="1032734"/>
                </a:lnTo>
                <a:lnTo>
                  <a:pt x="2107305" y="1015544"/>
                </a:lnTo>
                <a:lnTo>
                  <a:pt x="2121643" y="997660"/>
                </a:lnTo>
                <a:lnTo>
                  <a:pt x="2135285" y="979080"/>
                </a:lnTo>
                <a:lnTo>
                  <a:pt x="2148827" y="959804"/>
                </a:lnTo>
                <a:lnTo>
                  <a:pt x="2162468" y="940429"/>
                </a:lnTo>
                <a:lnTo>
                  <a:pt x="2190448" y="898997"/>
                </a:lnTo>
                <a:lnTo>
                  <a:pt x="2217731" y="854583"/>
                </a:lnTo>
                <a:lnTo>
                  <a:pt x="2231273" y="831035"/>
                </a:lnTo>
                <a:lnTo>
                  <a:pt x="2245612" y="806693"/>
                </a:lnTo>
                <a:lnTo>
                  <a:pt x="2259253" y="780959"/>
                </a:lnTo>
                <a:lnTo>
                  <a:pt x="2272895" y="754430"/>
                </a:lnTo>
                <a:lnTo>
                  <a:pt x="2286536" y="726609"/>
                </a:lnTo>
                <a:lnTo>
                  <a:pt x="2300875" y="697994"/>
                </a:lnTo>
                <a:lnTo>
                  <a:pt x="2328058" y="635001"/>
                </a:lnTo>
                <a:lnTo>
                  <a:pt x="2355341" y="564854"/>
                </a:lnTo>
                <a:lnTo>
                  <a:pt x="2369680" y="526302"/>
                </a:lnTo>
                <a:lnTo>
                  <a:pt x="2383321" y="484770"/>
                </a:lnTo>
                <a:lnTo>
                  <a:pt x="2396963" y="439662"/>
                </a:lnTo>
                <a:lnTo>
                  <a:pt x="2410505" y="389585"/>
                </a:lnTo>
                <a:lnTo>
                  <a:pt x="2424843" y="333845"/>
                </a:lnTo>
                <a:lnTo>
                  <a:pt x="2438485" y="269659"/>
                </a:lnTo>
                <a:lnTo>
                  <a:pt x="2452126" y="191662"/>
                </a:lnTo>
                <a:lnTo>
                  <a:pt x="2465768" y="85150"/>
                </a:lnTo>
              </a:path>
            </a:pathLst>
          </a:custGeom>
          <a:ln w="150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411576" y="2802295"/>
            <a:ext cx="2783205" cy="1627505"/>
          </a:xfrm>
          <a:custGeom>
            <a:avLst/>
            <a:gdLst/>
            <a:ahLst/>
            <a:cxnLst/>
            <a:rect l="l" t="t" r="r" b="b"/>
            <a:pathLst>
              <a:path w="2783204" h="1627504">
                <a:moveTo>
                  <a:pt x="0" y="0"/>
                </a:moveTo>
                <a:lnTo>
                  <a:pt x="14338" y="128768"/>
                </a:lnTo>
                <a:lnTo>
                  <a:pt x="27960" y="216800"/>
                </a:lnTo>
                <a:lnTo>
                  <a:pt x="41581" y="288040"/>
                </a:lnTo>
                <a:lnTo>
                  <a:pt x="55203" y="349643"/>
                </a:lnTo>
                <a:lnTo>
                  <a:pt x="69541" y="404687"/>
                </a:lnTo>
                <a:lnTo>
                  <a:pt x="83163" y="454069"/>
                </a:lnTo>
                <a:lnTo>
                  <a:pt x="96785" y="499078"/>
                </a:lnTo>
                <a:lnTo>
                  <a:pt x="110406" y="541306"/>
                </a:lnTo>
                <a:lnTo>
                  <a:pt x="123789" y="581347"/>
                </a:lnTo>
                <a:lnTo>
                  <a:pt x="138127" y="617911"/>
                </a:lnTo>
                <a:lnTo>
                  <a:pt x="151749" y="652885"/>
                </a:lnTo>
                <a:lnTo>
                  <a:pt x="178972" y="718065"/>
                </a:lnTo>
                <a:lnTo>
                  <a:pt x="206952" y="777382"/>
                </a:lnTo>
                <a:lnTo>
                  <a:pt x="234235" y="832526"/>
                </a:lnTo>
                <a:lnTo>
                  <a:pt x="262116" y="883298"/>
                </a:lnTo>
                <a:lnTo>
                  <a:pt x="275757" y="906846"/>
                </a:lnTo>
                <a:lnTo>
                  <a:pt x="289399" y="930493"/>
                </a:lnTo>
                <a:lnTo>
                  <a:pt x="303040" y="952650"/>
                </a:lnTo>
                <a:lnTo>
                  <a:pt x="317379" y="974112"/>
                </a:lnTo>
                <a:lnTo>
                  <a:pt x="331020" y="995573"/>
                </a:lnTo>
                <a:lnTo>
                  <a:pt x="344562" y="1016339"/>
                </a:lnTo>
                <a:lnTo>
                  <a:pt x="358204" y="1035615"/>
                </a:lnTo>
                <a:lnTo>
                  <a:pt x="371845" y="1054990"/>
                </a:lnTo>
                <a:lnTo>
                  <a:pt x="386184" y="1073570"/>
                </a:lnTo>
                <a:lnTo>
                  <a:pt x="399825" y="1092150"/>
                </a:lnTo>
                <a:lnTo>
                  <a:pt x="413467" y="1110035"/>
                </a:lnTo>
                <a:lnTo>
                  <a:pt x="427009" y="1127224"/>
                </a:lnTo>
                <a:lnTo>
                  <a:pt x="441347" y="1143717"/>
                </a:lnTo>
                <a:lnTo>
                  <a:pt x="454989" y="1160111"/>
                </a:lnTo>
                <a:lnTo>
                  <a:pt x="468630" y="1175909"/>
                </a:lnTo>
                <a:lnTo>
                  <a:pt x="482272" y="1191608"/>
                </a:lnTo>
                <a:lnTo>
                  <a:pt x="495913" y="1206611"/>
                </a:lnTo>
                <a:lnTo>
                  <a:pt x="510252" y="1220223"/>
                </a:lnTo>
                <a:lnTo>
                  <a:pt x="523794" y="1234531"/>
                </a:lnTo>
                <a:lnTo>
                  <a:pt x="537435" y="1248839"/>
                </a:lnTo>
                <a:lnTo>
                  <a:pt x="551077" y="1262451"/>
                </a:lnTo>
                <a:lnTo>
                  <a:pt x="565415" y="1275268"/>
                </a:lnTo>
                <a:lnTo>
                  <a:pt x="579057" y="1288185"/>
                </a:lnTo>
                <a:lnTo>
                  <a:pt x="592698" y="1301101"/>
                </a:lnTo>
                <a:lnTo>
                  <a:pt x="606240" y="1313223"/>
                </a:lnTo>
                <a:lnTo>
                  <a:pt x="619882" y="1325345"/>
                </a:lnTo>
                <a:lnTo>
                  <a:pt x="634220" y="1336870"/>
                </a:lnTo>
                <a:lnTo>
                  <a:pt x="647862" y="1348297"/>
                </a:lnTo>
                <a:lnTo>
                  <a:pt x="661503" y="1359723"/>
                </a:lnTo>
                <a:lnTo>
                  <a:pt x="675145" y="1370454"/>
                </a:lnTo>
                <a:lnTo>
                  <a:pt x="689483" y="1380489"/>
                </a:lnTo>
                <a:lnTo>
                  <a:pt x="703025" y="1391220"/>
                </a:lnTo>
                <a:lnTo>
                  <a:pt x="716667" y="1401255"/>
                </a:lnTo>
                <a:lnTo>
                  <a:pt x="730308" y="1410495"/>
                </a:lnTo>
                <a:lnTo>
                  <a:pt x="743950" y="1420530"/>
                </a:lnTo>
                <a:lnTo>
                  <a:pt x="758288" y="1429075"/>
                </a:lnTo>
                <a:lnTo>
                  <a:pt x="771930" y="1438415"/>
                </a:lnTo>
                <a:lnTo>
                  <a:pt x="785472" y="1446960"/>
                </a:lnTo>
                <a:lnTo>
                  <a:pt x="799113" y="1455604"/>
                </a:lnTo>
                <a:lnTo>
                  <a:pt x="813452" y="1463453"/>
                </a:lnTo>
                <a:lnTo>
                  <a:pt x="827093" y="1471998"/>
                </a:lnTo>
                <a:lnTo>
                  <a:pt x="840735" y="1479947"/>
                </a:lnTo>
                <a:lnTo>
                  <a:pt x="854376" y="1487101"/>
                </a:lnTo>
                <a:lnTo>
                  <a:pt x="867918" y="1494255"/>
                </a:lnTo>
                <a:lnTo>
                  <a:pt x="882257" y="1501408"/>
                </a:lnTo>
                <a:lnTo>
                  <a:pt x="895898" y="1508562"/>
                </a:lnTo>
                <a:lnTo>
                  <a:pt x="909540" y="1514921"/>
                </a:lnTo>
                <a:lnTo>
                  <a:pt x="923181" y="1521379"/>
                </a:lnTo>
                <a:lnTo>
                  <a:pt x="937520" y="1527838"/>
                </a:lnTo>
                <a:lnTo>
                  <a:pt x="951162" y="1533601"/>
                </a:lnTo>
                <a:lnTo>
                  <a:pt x="964703" y="1539960"/>
                </a:lnTo>
                <a:lnTo>
                  <a:pt x="978345" y="1545722"/>
                </a:lnTo>
                <a:lnTo>
                  <a:pt x="991986" y="1550690"/>
                </a:lnTo>
                <a:lnTo>
                  <a:pt x="1006325" y="1555758"/>
                </a:lnTo>
                <a:lnTo>
                  <a:pt x="1019967" y="1561222"/>
                </a:lnTo>
                <a:lnTo>
                  <a:pt x="1033608" y="1565495"/>
                </a:lnTo>
                <a:lnTo>
                  <a:pt x="1047150" y="1570562"/>
                </a:lnTo>
                <a:lnTo>
                  <a:pt x="1061488" y="1574834"/>
                </a:lnTo>
                <a:lnTo>
                  <a:pt x="1075130" y="1579107"/>
                </a:lnTo>
                <a:lnTo>
                  <a:pt x="1088772" y="1583379"/>
                </a:lnTo>
                <a:lnTo>
                  <a:pt x="1102413" y="1586956"/>
                </a:lnTo>
                <a:lnTo>
                  <a:pt x="1116055" y="1590533"/>
                </a:lnTo>
                <a:lnTo>
                  <a:pt x="1130393" y="1594110"/>
                </a:lnTo>
                <a:lnTo>
                  <a:pt x="1143935" y="1597687"/>
                </a:lnTo>
                <a:lnTo>
                  <a:pt x="1157577" y="1600568"/>
                </a:lnTo>
                <a:lnTo>
                  <a:pt x="1171218" y="1603450"/>
                </a:lnTo>
                <a:lnTo>
                  <a:pt x="1185557" y="1606331"/>
                </a:lnTo>
                <a:lnTo>
                  <a:pt x="1199198" y="1609113"/>
                </a:lnTo>
                <a:lnTo>
                  <a:pt x="1212840" y="1611299"/>
                </a:lnTo>
                <a:lnTo>
                  <a:pt x="1226382" y="1613485"/>
                </a:lnTo>
                <a:lnTo>
                  <a:pt x="1240023" y="1615571"/>
                </a:lnTo>
                <a:lnTo>
                  <a:pt x="1254362" y="1617757"/>
                </a:lnTo>
                <a:lnTo>
                  <a:pt x="1268003" y="1619148"/>
                </a:lnTo>
                <a:lnTo>
                  <a:pt x="1281645" y="1621334"/>
                </a:lnTo>
                <a:lnTo>
                  <a:pt x="1295286" y="1622030"/>
                </a:lnTo>
                <a:lnTo>
                  <a:pt x="1309625" y="1623421"/>
                </a:lnTo>
                <a:lnTo>
                  <a:pt x="1323167" y="1624216"/>
                </a:lnTo>
                <a:lnTo>
                  <a:pt x="1336808" y="1625607"/>
                </a:lnTo>
                <a:lnTo>
                  <a:pt x="1350450" y="1626302"/>
                </a:lnTo>
                <a:lnTo>
                  <a:pt x="1364091" y="1626302"/>
                </a:lnTo>
                <a:lnTo>
                  <a:pt x="1378430" y="1626998"/>
                </a:lnTo>
                <a:lnTo>
                  <a:pt x="1392071" y="1626998"/>
                </a:lnTo>
                <a:lnTo>
                  <a:pt x="1405613" y="1626998"/>
                </a:lnTo>
                <a:lnTo>
                  <a:pt x="1419255" y="1626302"/>
                </a:lnTo>
                <a:lnTo>
                  <a:pt x="1433593" y="1626302"/>
                </a:lnTo>
                <a:lnTo>
                  <a:pt x="1447235" y="1625607"/>
                </a:lnTo>
                <a:lnTo>
                  <a:pt x="1460876" y="1624911"/>
                </a:lnTo>
                <a:lnTo>
                  <a:pt x="1474518" y="1624216"/>
                </a:lnTo>
                <a:lnTo>
                  <a:pt x="1488060" y="1622725"/>
                </a:lnTo>
                <a:lnTo>
                  <a:pt x="1502398" y="1621334"/>
                </a:lnTo>
                <a:lnTo>
                  <a:pt x="1516040" y="1619844"/>
                </a:lnTo>
                <a:lnTo>
                  <a:pt x="1529681" y="1618453"/>
                </a:lnTo>
                <a:lnTo>
                  <a:pt x="1543323" y="1616267"/>
                </a:lnTo>
                <a:lnTo>
                  <a:pt x="1557661" y="1614876"/>
                </a:lnTo>
                <a:lnTo>
                  <a:pt x="1571303" y="1612690"/>
                </a:lnTo>
                <a:lnTo>
                  <a:pt x="1584845" y="1609908"/>
                </a:lnTo>
                <a:lnTo>
                  <a:pt x="1597789" y="1607722"/>
                </a:lnTo>
                <a:lnTo>
                  <a:pt x="1611431" y="1604841"/>
                </a:lnTo>
                <a:lnTo>
                  <a:pt x="1625769" y="1601959"/>
                </a:lnTo>
                <a:lnTo>
                  <a:pt x="1639411" y="1599177"/>
                </a:lnTo>
                <a:lnTo>
                  <a:pt x="1652953" y="1595600"/>
                </a:lnTo>
                <a:lnTo>
                  <a:pt x="1666594" y="1592023"/>
                </a:lnTo>
                <a:lnTo>
                  <a:pt x="1680933" y="1588447"/>
                </a:lnTo>
                <a:lnTo>
                  <a:pt x="1694574" y="1584870"/>
                </a:lnTo>
                <a:lnTo>
                  <a:pt x="1707917" y="1580498"/>
                </a:lnTo>
                <a:lnTo>
                  <a:pt x="1721559" y="1576225"/>
                </a:lnTo>
                <a:lnTo>
                  <a:pt x="1735200" y="1571953"/>
                </a:lnTo>
                <a:lnTo>
                  <a:pt x="1749539" y="1567681"/>
                </a:lnTo>
                <a:lnTo>
                  <a:pt x="1763180" y="1562613"/>
                </a:lnTo>
                <a:lnTo>
                  <a:pt x="1776822" y="1557844"/>
                </a:lnTo>
                <a:lnTo>
                  <a:pt x="1790364" y="1552876"/>
                </a:lnTo>
                <a:lnTo>
                  <a:pt x="1804702" y="1547908"/>
                </a:lnTo>
                <a:lnTo>
                  <a:pt x="1818344" y="1542145"/>
                </a:lnTo>
                <a:lnTo>
                  <a:pt x="1831985" y="1536383"/>
                </a:lnTo>
                <a:lnTo>
                  <a:pt x="1845627" y="1530024"/>
                </a:lnTo>
                <a:lnTo>
                  <a:pt x="1859268" y="1524261"/>
                </a:lnTo>
                <a:lnTo>
                  <a:pt x="1873607" y="1517803"/>
                </a:lnTo>
                <a:lnTo>
                  <a:pt x="1887149" y="1511344"/>
                </a:lnTo>
                <a:lnTo>
                  <a:pt x="1900790" y="1504190"/>
                </a:lnTo>
                <a:lnTo>
                  <a:pt x="1914432" y="1497037"/>
                </a:lnTo>
                <a:lnTo>
                  <a:pt x="1928770" y="1489883"/>
                </a:lnTo>
                <a:lnTo>
                  <a:pt x="1942412" y="1482729"/>
                </a:lnTo>
                <a:lnTo>
                  <a:pt x="1956053" y="1474880"/>
                </a:lnTo>
                <a:lnTo>
                  <a:pt x="1969595" y="1467030"/>
                </a:lnTo>
                <a:lnTo>
                  <a:pt x="1983237" y="1459181"/>
                </a:lnTo>
                <a:lnTo>
                  <a:pt x="1997575" y="1450537"/>
                </a:lnTo>
                <a:lnTo>
                  <a:pt x="2011217" y="1441992"/>
                </a:lnTo>
                <a:lnTo>
                  <a:pt x="2024858" y="1432652"/>
                </a:lnTo>
                <a:lnTo>
                  <a:pt x="2038500" y="1424107"/>
                </a:lnTo>
                <a:lnTo>
                  <a:pt x="2052838" y="1414768"/>
                </a:lnTo>
                <a:lnTo>
                  <a:pt x="2066380" y="1404832"/>
                </a:lnTo>
                <a:lnTo>
                  <a:pt x="2080022" y="1394797"/>
                </a:lnTo>
                <a:lnTo>
                  <a:pt x="2093663" y="1384761"/>
                </a:lnTo>
                <a:lnTo>
                  <a:pt x="2107305" y="1374726"/>
                </a:lnTo>
                <a:lnTo>
                  <a:pt x="2121643" y="1363995"/>
                </a:lnTo>
                <a:lnTo>
                  <a:pt x="2135285" y="1352569"/>
                </a:lnTo>
                <a:lnTo>
                  <a:pt x="2148827" y="1341838"/>
                </a:lnTo>
                <a:lnTo>
                  <a:pt x="2162468" y="1329717"/>
                </a:lnTo>
                <a:lnTo>
                  <a:pt x="2176807" y="1318191"/>
                </a:lnTo>
                <a:lnTo>
                  <a:pt x="2190448" y="1306069"/>
                </a:lnTo>
                <a:lnTo>
                  <a:pt x="2204090" y="1293947"/>
                </a:lnTo>
                <a:lnTo>
                  <a:pt x="2217731" y="1281031"/>
                </a:lnTo>
                <a:lnTo>
                  <a:pt x="2231273" y="1267419"/>
                </a:lnTo>
                <a:lnTo>
                  <a:pt x="2245612" y="1254601"/>
                </a:lnTo>
                <a:lnTo>
                  <a:pt x="2259253" y="1240294"/>
                </a:lnTo>
                <a:lnTo>
                  <a:pt x="2272895" y="1225986"/>
                </a:lnTo>
                <a:lnTo>
                  <a:pt x="2286536" y="1212374"/>
                </a:lnTo>
                <a:lnTo>
                  <a:pt x="2300875" y="1197371"/>
                </a:lnTo>
                <a:lnTo>
                  <a:pt x="2314516" y="1182268"/>
                </a:lnTo>
                <a:lnTo>
                  <a:pt x="2328058" y="1166570"/>
                </a:lnTo>
                <a:lnTo>
                  <a:pt x="2341700" y="1150076"/>
                </a:lnTo>
                <a:lnTo>
                  <a:pt x="2355341" y="1133682"/>
                </a:lnTo>
                <a:lnTo>
                  <a:pt x="2369680" y="1116493"/>
                </a:lnTo>
                <a:lnTo>
                  <a:pt x="2383321" y="1099304"/>
                </a:lnTo>
                <a:lnTo>
                  <a:pt x="2396963" y="1081419"/>
                </a:lnTo>
                <a:lnTo>
                  <a:pt x="2410505" y="1062839"/>
                </a:lnTo>
                <a:lnTo>
                  <a:pt x="2424843" y="1043564"/>
                </a:lnTo>
                <a:lnTo>
                  <a:pt x="2438485" y="1024189"/>
                </a:lnTo>
                <a:lnTo>
                  <a:pt x="2452126" y="1003423"/>
                </a:lnTo>
                <a:lnTo>
                  <a:pt x="2465768" y="982756"/>
                </a:lnTo>
                <a:lnTo>
                  <a:pt x="2479409" y="961295"/>
                </a:lnTo>
                <a:lnTo>
                  <a:pt x="2493748" y="939038"/>
                </a:lnTo>
                <a:lnTo>
                  <a:pt x="2507290" y="916186"/>
                </a:lnTo>
                <a:lnTo>
                  <a:pt x="2534573" y="868295"/>
                </a:lnTo>
                <a:lnTo>
                  <a:pt x="2562553" y="816032"/>
                </a:lnTo>
                <a:lnTo>
                  <a:pt x="2589736" y="760193"/>
                </a:lnTo>
                <a:lnTo>
                  <a:pt x="2603378" y="730186"/>
                </a:lnTo>
                <a:lnTo>
                  <a:pt x="2617716" y="699385"/>
                </a:lnTo>
                <a:lnTo>
                  <a:pt x="2631358" y="666497"/>
                </a:lnTo>
                <a:lnTo>
                  <a:pt x="2644999" y="632219"/>
                </a:lnTo>
                <a:lnTo>
                  <a:pt x="2658641" y="595655"/>
                </a:lnTo>
                <a:lnTo>
                  <a:pt x="2672979" y="557799"/>
                </a:lnTo>
                <a:lnTo>
                  <a:pt x="2686521" y="516267"/>
                </a:lnTo>
                <a:lnTo>
                  <a:pt x="2700163" y="472649"/>
                </a:lnTo>
                <a:lnTo>
                  <a:pt x="2713804" y="424758"/>
                </a:lnTo>
                <a:lnTo>
                  <a:pt x="2727446" y="372495"/>
                </a:lnTo>
                <a:lnTo>
                  <a:pt x="2741784" y="313874"/>
                </a:lnTo>
                <a:lnTo>
                  <a:pt x="2755426" y="246806"/>
                </a:lnTo>
                <a:lnTo>
                  <a:pt x="2768968" y="166723"/>
                </a:lnTo>
                <a:lnTo>
                  <a:pt x="2782609" y="59416"/>
                </a:lnTo>
              </a:path>
            </a:pathLst>
          </a:custGeom>
          <a:ln w="15031">
            <a:solidFill>
              <a:srgbClr val="000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29307" y="4319657"/>
            <a:ext cx="59055" cy="57150"/>
          </a:xfrm>
          <a:custGeom>
            <a:avLst/>
            <a:gdLst/>
            <a:ahLst/>
            <a:cxnLst/>
            <a:rect l="l" t="t" r="r" b="b"/>
            <a:pathLst>
              <a:path w="59054" h="57150">
                <a:moveTo>
                  <a:pt x="0" y="29056"/>
                </a:moveTo>
                <a:lnTo>
                  <a:pt x="3346" y="15251"/>
                </a:lnTo>
                <a:lnTo>
                  <a:pt x="12336" y="5025"/>
                </a:lnTo>
                <a:lnTo>
                  <a:pt x="25394" y="0"/>
                </a:lnTo>
                <a:lnTo>
                  <a:pt x="40873" y="2702"/>
                </a:lnTo>
                <a:lnTo>
                  <a:pt x="52211" y="10373"/>
                </a:lnTo>
                <a:lnTo>
                  <a:pt x="58486" y="21714"/>
                </a:lnTo>
                <a:lnTo>
                  <a:pt x="56439" y="38124"/>
                </a:lnTo>
                <a:lnTo>
                  <a:pt x="49641" y="50036"/>
                </a:lnTo>
                <a:lnTo>
                  <a:pt x="39373" y="57049"/>
                </a:lnTo>
                <a:lnTo>
                  <a:pt x="21941" y="55695"/>
                </a:lnTo>
                <a:lnTo>
                  <a:pt x="9622" y="49713"/>
                </a:lnTo>
                <a:lnTo>
                  <a:pt x="2335" y="40329"/>
                </a:lnTo>
                <a:lnTo>
                  <a:pt x="0" y="29056"/>
                </a:lnTo>
                <a:close/>
              </a:path>
            </a:pathLst>
          </a:custGeom>
          <a:ln w="7161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29307" y="4443159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0" y="29056"/>
                </a:moveTo>
                <a:lnTo>
                  <a:pt x="3346" y="15251"/>
                </a:lnTo>
                <a:lnTo>
                  <a:pt x="12336" y="5025"/>
                </a:lnTo>
                <a:lnTo>
                  <a:pt x="25394" y="0"/>
                </a:lnTo>
                <a:lnTo>
                  <a:pt x="40873" y="2702"/>
                </a:lnTo>
                <a:lnTo>
                  <a:pt x="52211" y="10373"/>
                </a:lnTo>
                <a:lnTo>
                  <a:pt x="58486" y="21714"/>
                </a:lnTo>
                <a:lnTo>
                  <a:pt x="56460" y="38235"/>
                </a:lnTo>
                <a:lnTo>
                  <a:pt x="49723" y="50211"/>
                </a:lnTo>
                <a:lnTo>
                  <a:pt x="39536" y="57280"/>
                </a:lnTo>
                <a:lnTo>
                  <a:pt x="22114" y="55988"/>
                </a:lnTo>
                <a:lnTo>
                  <a:pt x="9780" y="50076"/>
                </a:lnTo>
                <a:lnTo>
                  <a:pt x="2440" y="40724"/>
                </a:lnTo>
                <a:lnTo>
                  <a:pt x="0" y="29110"/>
                </a:lnTo>
                <a:close/>
              </a:path>
            </a:pathLst>
          </a:custGeom>
          <a:ln w="71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29307" y="4566959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0" y="29058"/>
                </a:moveTo>
                <a:lnTo>
                  <a:pt x="3346" y="15209"/>
                </a:lnTo>
                <a:lnTo>
                  <a:pt x="12336" y="4999"/>
                </a:lnTo>
                <a:lnTo>
                  <a:pt x="25394" y="0"/>
                </a:lnTo>
                <a:lnTo>
                  <a:pt x="40874" y="2686"/>
                </a:lnTo>
                <a:lnTo>
                  <a:pt x="52212" y="10334"/>
                </a:lnTo>
                <a:lnTo>
                  <a:pt x="58486" y="21684"/>
                </a:lnTo>
                <a:lnTo>
                  <a:pt x="56458" y="38203"/>
                </a:lnTo>
                <a:lnTo>
                  <a:pt x="49716" y="50172"/>
                </a:lnTo>
                <a:lnTo>
                  <a:pt x="39521" y="57231"/>
                </a:lnTo>
                <a:lnTo>
                  <a:pt x="22092" y="55933"/>
                </a:lnTo>
                <a:lnTo>
                  <a:pt x="9757" y="50017"/>
                </a:lnTo>
                <a:lnTo>
                  <a:pt x="2424" y="40665"/>
                </a:lnTo>
                <a:lnTo>
                  <a:pt x="0" y="29059"/>
                </a:lnTo>
                <a:close/>
              </a:path>
            </a:pathLst>
          </a:custGeom>
          <a:ln w="716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232344" y="2616991"/>
            <a:ext cx="3528060" cy="2534285"/>
          </a:xfrm>
          <a:prstGeom prst="rect">
            <a:avLst/>
          </a:prstGeom>
          <a:ln w="7169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just" marL="2590800" marR="215900">
              <a:lnSpc>
                <a:spcPct val="108300"/>
              </a:lnSpc>
            </a:pPr>
            <a:r>
              <a:rPr dirty="0" sz="750" spc="15">
                <a:latin typeface="Arial"/>
                <a:cs typeface="Arial"/>
              </a:rPr>
              <a:t>E</a:t>
            </a:r>
            <a:r>
              <a:rPr dirty="0" sz="750" spc="10">
                <a:latin typeface="Arial"/>
                <a:cs typeface="Arial"/>
              </a:rPr>
              <a:t>xp.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d</a:t>
            </a:r>
            <a:r>
              <a:rPr dirty="0" sz="750" spc="5">
                <a:latin typeface="Arial"/>
                <a:cs typeface="Arial"/>
              </a:rPr>
              <a:t>at</a:t>
            </a:r>
            <a:r>
              <a:rPr dirty="0" sz="750" spc="15">
                <a:latin typeface="Arial"/>
                <a:cs typeface="Arial"/>
              </a:rPr>
              <a:t>a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8.</a:t>
            </a:r>
            <a:r>
              <a:rPr dirty="0" sz="750" spc="15">
                <a:latin typeface="Arial"/>
                <a:cs typeface="Arial"/>
              </a:rPr>
              <a:t>7V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E</a:t>
            </a:r>
            <a:r>
              <a:rPr dirty="0" sz="750" spc="10">
                <a:latin typeface="Arial"/>
                <a:cs typeface="Arial"/>
              </a:rPr>
              <a:t>xp.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d</a:t>
            </a:r>
            <a:r>
              <a:rPr dirty="0" sz="750" spc="5">
                <a:latin typeface="Arial"/>
                <a:cs typeface="Arial"/>
              </a:rPr>
              <a:t>at</a:t>
            </a:r>
            <a:r>
              <a:rPr dirty="0" sz="750" spc="15">
                <a:latin typeface="Arial"/>
                <a:cs typeface="Arial"/>
              </a:rPr>
              <a:t>a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7.</a:t>
            </a:r>
            <a:r>
              <a:rPr dirty="0" sz="750" spc="15">
                <a:latin typeface="Arial"/>
                <a:cs typeface="Arial"/>
              </a:rPr>
              <a:t>2V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E</a:t>
            </a:r>
            <a:r>
              <a:rPr dirty="0" sz="750" spc="10">
                <a:latin typeface="Arial"/>
                <a:cs typeface="Arial"/>
              </a:rPr>
              <a:t>xp.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d</a:t>
            </a:r>
            <a:r>
              <a:rPr dirty="0" sz="750" spc="5">
                <a:latin typeface="Arial"/>
                <a:cs typeface="Arial"/>
              </a:rPr>
              <a:t>at</a:t>
            </a:r>
            <a:r>
              <a:rPr dirty="0" sz="750" spc="15">
                <a:latin typeface="Arial"/>
                <a:cs typeface="Arial"/>
              </a:rPr>
              <a:t>a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6.</a:t>
            </a:r>
            <a:r>
              <a:rPr dirty="0" sz="750" spc="15">
                <a:latin typeface="Arial"/>
                <a:cs typeface="Arial"/>
              </a:rPr>
              <a:t>5V</a:t>
            </a:r>
            <a:endParaRPr sz="750">
              <a:latin typeface="Arial"/>
              <a:cs typeface="Arial"/>
            </a:endParaRPr>
          </a:p>
          <a:p>
            <a:pPr marL="2311400">
              <a:lnSpc>
                <a:spcPct val="100000"/>
              </a:lnSpc>
              <a:spcBef>
                <a:spcPts val="75"/>
              </a:spcBef>
              <a:tabLst>
                <a:tab pos="2559685" algn="l"/>
              </a:tabLst>
            </a:pPr>
            <a:r>
              <a:rPr dirty="0" sz="750" spc="5" u="heavy">
                <a:latin typeface="Arial"/>
                <a:cs typeface="Arial"/>
              </a:rPr>
              <a:t> </a:t>
            </a:r>
            <a:r>
              <a:rPr dirty="0" sz="750" spc="5" u="heavy">
                <a:latin typeface="Arial"/>
                <a:cs typeface="Arial"/>
              </a:rPr>
              <a:t>	</a:t>
            </a:r>
            <a:r>
              <a:rPr dirty="0" sz="750" spc="15">
                <a:latin typeface="Arial"/>
                <a:cs typeface="Arial"/>
              </a:rPr>
              <a:t>Z-F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f</a:t>
            </a:r>
            <a:r>
              <a:rPr dirty="0" sz="750">
                <a:latin typeface="Arial"/>
                <a:cs typeface="Arial"/>
              </a:rPr>
              <a:t>it</a:t>
            </a:r>
            <a:r>
              <a:rPr dirty="0" sz="750" spc="5">
                <a:latin typeface="Arial"/>
                <a:cs typeface="Arial"/>
              </a:rPr>
              <a:t>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R</a:t>
            </a:r>
            <a:r>
              <a:rPr dirty="0" baseline="-27777" sz="750" spc="-7">
                <a:latin typeface="Arial"/>
                <a:cs typeface="Arial"/>
              </a:rPr>
              <a:t>p</a:t>
            </a:r>
            <a:r>
              <a:rPr dirty="0" sz="750" spc="5">
                <a:latin typeface="Arial"/>
                <a:cs typeface="Arial"/>
              </a:rPr>
              <a:t>=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10">
                <a:latin typeface="Arial"/>
                <a:cs typeface="Arial"/>
              </a:rPr>
              <a:t>0</a:t>
            </a:r>
            <a:r>
              <a:rPr dirty="0" sz="750" spc="15">
                <a:latin typeface="Arial"/>
                <a:cs typeface="Arial"/>
              </a:rPr>
              <a:t>5</a:t>
            </a:r>
            <a:r>
              <a:rPr dirty="0" sz="750" spc="10">
                <a:latin typeface="Arial"/>
                <a:cs typeface="Arial"/>
              </a:rPr>
              <a:t>3</a:t>
            </a:r>
            <a:r>
              <a:rPr dirty="0" sz="750" spc="15">
                <a:latin typeface="Arial"/>
                <a:cs typeface="Arial"/>
              </a:rPr>
              <a:t>6</a:t>
            </a:r>
            <a:endParaRPr sz="750">
              <a:latin typeface="Arial"/>
              <a:cs typeface="Arial"/>
            </a:endParaRPr>
          </a:p>
          <a:p>
            <a:pPr marL="2311400">
              <a:lnSpc>
                <a:spcPct val="100000"/>
              </a:lnSpc>
              <a:spcBef>
                <a:spcPts val="305"/>
              </a:spcBef>
              <a:tabLst>
                <a:tab pos="2559685" algn="l"/>
              </a:tabLst>
            </a:pPr>
            <a:r>
              <a:rPr dirty="0" sz="750" spc="5" u="heavy">
                <a:latin typeface="Arial"/>
                <a:cs typeface="Arial"/>
              </a:rPr>
              <a:t> </a:t>
            </a:r>
            <a:r>
              <a:rPr dirty="0" sz="750" spc="5" u="heavy">
                <a:latin typeface="Arial"/>
                <a:cs typeface="Arial"/>
              </a:rPr>
              <a:t>	</a:t>
            </a:r>
            <a:r>
              <a:rPr dirty="0" sz="750" spc="15">
                <a:latin typeface="Arial"/>
                <a:cs typeface="Arial"/>
              </a:rPr>
              <a:t>Z-F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f</a:t>
            </a:r>
            <a:r>
              <a:rPr dirty="0" sz="750">
                <a:latin typeface="Arial"/>
                <a:cs typeface="Arial"/>
              </a:rPr>
              <a:t>it</a:t>
            </a:r>
            <a:r>
              <a:rPr dirty="0" sz="750" spc="5">
                <a:latin typeface="Arial"/>
                <a:cs typeface="Arial"/>
              </a:rPr>
              <a:t>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R</a:t>
            </a:r>
            <a:r>
              <a:rPr dirty="0" baseline="-27777" sz="750" spc="-7">
                <a:latin typeface="Arial"/>
                <a:cs typeface="Arial"/>
              </a:rPr>
              <a:t>p</a:t>
            </a:r>
            <a:r>
              <a:rPr dirty="0" sz="750" spc="5">
                <a:latin typeface="Arial"/>
                <a:cs typeface="Arial"/>
              </a:rPr>
              <a:t>=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10">
                <a:latin typeface="Arial"/>
                <a:cs typeface="Arial"/>
              </a:rPr>
              <a:t>2</a:t>
            </a:r>
            <a:r>
              <a:rPr dirty="0" sz="750" spc="15">
                <a:latin typeface="Arial"/>
                <a:cs typeface="Arial"/>
              </a:rPr>
              <a:t>8</a:t>
            </a:r>
            <a:r>
              <a:rPr dirty="0" sz="750" spc="10">
                <a:latin typeface="Arial"/>
                <a:cs typeface="Arial"/>
              </a:rPr>
              <a:t>2</a:t>
            </a:r>
            <a:r>
              <a:rPr dirty="0" sz="750" spc="1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  <a:p>
            <a:pPr marL="2311400">
              <a:lnSpc>
                <a:spcPct val="100000"/>
              </a:lnSpc>
              <a:spcBef>
                <a:spcPts val="305"/>
              </a:spcBef>
              <a:tabLst>
                <a:tab pos="2559685" algn="l"/>
              </a:tabLst>
            </a:pPr>
            <a:r>
              <a:rPr dirty="0" sz="750" spc="5" u="heavy">
                <a:latin typeface="Arial"/>
                <a:cs typeface="Arial"/>
              </a:rPr>
              <a:t> </a:t>
            </a:r>
            <a:r>
              <a:rPr dirty="0" sz="750" spc="5" u="heavy">
                <a:latin typeface="Arial"/>
                <a:cs typeface="Arial"/>
              </a:rPr>
              <a:t>	</a:t>
            </a:r>
            <a:r>
              <a:rPr dirty="0" sz="750" spc="15">
                <a:latin typeface="Arial"/>
                <a:cs typeface="Arial"/>
              </a:rPr>
              <a:t>Z-F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f</a:t>
            </a:r>
            <a:r>
              <a:rPr dirty="0" sz="750">
                <a:latin typeface="Arial"/>
                <a:cs typeface="Arial"/>
              </a:rPr>
              <a:t>it</a:t>
            </a:r>
            <a:r>
              <a:rPr dirty="0" sz="750" spc="5">
                <a:latin typeface="Arial"/>
                <a:cs typeface="Arial"/>
              </a:rPr>
              <a:t>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R</a:t>
            </a:r>
            <a:r>
              <a:rPr dirty="0" baseline="-27777" sz="750" spc="-7">
                <a:latin typeface="Arial"/>
                <a:cs typeface="Arial"/>
              </a:rPr>
              <a:t>p</a:t>
            </a:r>
            <a:r>
              <a:rPr dirty="0" sz="750" spc="5">
                <a:latin typeface="Arial"/>
                <a:cs typeface="Arial"/>
              </a:rPr>
              <a:t>=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10">
                <a:latin typeface="Arial"/>
                <a:cs typeface="Arial"/>
              </a:rPr>
              <a:t>4</a:t>
            </a:r>
            <a:r>
              <a:rPr dirty="0" sz="750" spc="15">
                <a:latin typeface="Arial"/>
                <a:cs typeface="Arial"/>
              </a:rPr>
              <a:t>4</a:t>
            </a:r>
            <a:r>
              <a:rPr dirty="0" sz="750" spc="10">
                <a:latin typeface="Arial"/>
                <a:cs typeface="Arial"/>
              </a:rPr>
              <a:t>8</a:t>
            </a:r>
            <a:r>
              <a:rPr dirty="0" sz="750" spc="15">
                <a:latin typeface="Arial"/>
                <a:cs typeface="Arial"/>
              </a:rPr>
              <a:t>7</a:t>
            </a:r>
            <a:endParaRPr sz="7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02585" y="2261500"/>
            <a:ext cx="159194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2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F1082,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R=110um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N</a:t>
            </a:r>
            <a:r>
              <a:rPr dirty="0" sz="1100" spc="-15">
                <a:latin typeface="Arial"/>
                <a:cs typeface="Arial"/>
              </a:rPr>
              <a:t>IPI</a:t>
            </a:r>
            <a:r>
              <a:rPr dirty="0" sz="1100" spc="-10">
                <a:latin typeface="Arial"/>
                <a:cs typeface="Arial"/>
              </a:rPr>
              <a:t>P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029698" y="5151439"/>
            <a:ext cx="3560445" cy="0"/>
          </a:xfrm>
          <a:custGeom>
            <a:avLst/>
            <a:gdLst/>
            <a:ahLst/>
            <a:cxnLst/>
            <a:rect l="l" t="t" r="r" b="b"/>
            <a:pathLst>
              <a:path w="3560445" h="0">
                <a:moveTo>
                  <a:pt x="0" y="0"/>
                </a:moveTo>
                <a:lnTo>
                  <a:pt x="3559849" y="0"/>
                </a:lnTo>
              </a:path>
            </a:pathLst>
          </a:custGeom>
          <a:ln w="71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065501" y="2619464"/>
            <a:ext cx="0" cy="2567940"/>
          </a:xfrm>
          <a:custGeom>
            <a:avLst/>
            <a:gdLst/>
            <a:ahLst/>
            <a:cxnLst/>
            <a:rect l="l" t="t" r="r" b="b"/>
            <a:pathLst>
              <a:path w="0" h="2567940">
                <a:moveTo>
                  <a:pt x="0" y="0"/>
                </a:moveTo>
                <a:lnTo>
                  <a:pt x="0" y="2567704"/>
                </a:lnTo>
              </a:path>
            </a:pathLst>
          </a:custGeom>
          <a:ln w="7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947259" y="5151439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28"/>
                </a:moveTo>
                <a:lnTo>
                  <a:pt x="0" y="0"/>
                </a:lnTo>
              </a:path>
            </a:pathLst>
          </a:custGeom>
          <a:ln w="7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828021" y="5151439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28"/>
                </a:moveTo>
                <a:lnTo>
                  <a:pt x="0" y="0"/>
                </a:lnTo>
              </a:path>
            </a:pathLst>
          </a:custGeom>
          <a:ln w="7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707988" y="5151439"/>
            <a:ext cx="0" cy="36195"/>
          </a:xfrm>
          <a:custGeom>
            <a:avLst/>
            <a:gdLst/>
            <a:ahLst/>
            <a:cxnLst/>
            <a:rect l="l" t="t" r="r" b="b"/>
            <a:pathLst>
              <a:path w="0" h="36195">
                <a:moveTo>
                  <a:pt x="0" y="35728"/>
                </a:moveTo>
                <a:lnTo>
                  <a:pt x="0" y="0"/>
                </a:lnTo>
              </a:path>
            </a:pathLst>
          </a:custGeom>
          <a:ln w="7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589546" y="2619464"/>
            <a:ext cx="0" cy="2567940"/>
          </a:xfrm>
          <a:custGeom>
            <a:avLst/>
            <a:gdLst/>
            <a:ahLst/>
            <a:cxnLst/>
            <a:rect l="l" t="t" r="r" b="b"/>
            <a:pathLst>
              <a:path w="0" h="2567940">
                <a:moveTo>
                  <a:pt x="0" y="0"/>
                </a:moveTo>
                <a:lnTo>
                  <a:pt x="0" y="2567704"/>
                </a:lnTo>
              </a:path>
            </a:pathLst>
          </a:custGeom>
          <a:ln w="71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8266734" y="5229780"/>
            <a:ext cx="1122045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6</a:t>
            </a:r>
            <a:endParaRPr baseline="27777"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dirty="0" sz="900" spc="15">
                <a:latin typeface="Arial"/>
                <a:cs typeface="Arial"/>
              </a:rPr>
              <a:t>Test</a:t>
            </a:r>
            <a:r>
              <a:rPr dirty="0" sz="900" spc="1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s</a:t>
            </a:r>
            <a:r>
              <a:rPr dirty="0" sz="900" spc="5">
                <a:latin typeface="Arial"/>
                <a:cs typeface="Arial"/>
              </a:rPr>
              <a:t>ig</a:t>
            </a:r>
            <a:r>
              <a:rPr dirty="0" sz="900" spc="15">
                <a:latin typeface="Arial"/>
                <a:cs typeface="Arial"/>
              </a:rPr>
              <a:t>nal</a:t>
            </a:r>
            <a:r>
              <a:rPr dirty="0" sz="900" spc="15">
                <a:latin typeface="Arial"/>
                <a:cs typeface="Arial"/>
              </a:rPr>
              <a:t> </a:t>
            </a:r>
            <a:r>
              <a:rPr dirty="0" sz="900" spc="15">
                <a:latin typeface="Arial"/>
                <a:cs typeface="Arial"/>
              </a:rPr>
              <a:t>f</a:t>
            </a:r>
            <a:r>
              <a:rPr dirty="0" sz="900" spc="5">
                <a:latin typeface="Arial"/>
                <a:cs typeface="Arial"/>
              </a:rPr>
              <a:t>r</a:t>
            </a:r>
            <a:r>
              <a:rPr dirty="0" sz="900" spc="20">
                <a:latin typeface="Arial"/>
                <a:cs typeface="Arial"/>
              </a:rPr>
              <a:t>e</a:t>
            </a:r>
            <a:r>
              <a:rPr dirty="0" sz="900" spc="15">
                <a:latin typeface="Arial"/>
                <a:cs typeface="Arial"/>
              </a:rPr>
              <a:t>q</a:t>
            </a:r>
            <a:r>
              <a:rPr dirty="0" sz="900" spc="10">
                <a:latin typeface="Arial"/>
                <a:cs typeface="Arial"/>
              </a:rPr>
              <a:t>.</a:t>
            </a:r>
            <a:r>
              <a:rPr dirty="0" sz="900" spc="15">
                <a:latin typeface="Arial"/>
                <a:cs typeface="Arial"/>
              </a:rPr>
              <a:t> </a:t>
            </a:r>
            <a:r>
              <a:rPr dirty="0" sz="900" spc="10">
                <a:latin typeface="Arial"/>
                <a:cs typeface="Arial"/>
              </a:rPr>
              <a:t>[</a:t>
            </a:r>
            <a:r>
              <a:rPr dirty="0" sz="900" spc="20">
                <a:latin typeface="Arial"/>
                <a:cs typeface="Arial"/>
              </a:rPr>
              <a:t>H</a:t>
            </a:r>
            <a:r>
              <a:rPr dirty="0" sz="900" spc="5">
                <a:latin typeface="Arial"/>
                <a:cs typeface="Arial"/>
              </a:rPr>
              <a:t>z</a:t>
            </a:r>
            <a:r>
              <a:rPr dirty="0" sz="900" spc="10">
                <a:latin typeface="Arial"/>
                <a:cs typeface="Arial"/>
              </a:rPr>
              <a:t>]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79762" y="5229780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4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61460" y="5229780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5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622289" y="5229780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7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503748" y="5229780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8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029698" y="2619464"/>
            <a:ext cx="3560445" cy="0"/>
          </a:xfrm>
          <a:custGeom>
            <a:avLst/>
            <a:gdLst/>
            <a:ahLst/>
            <a:cxnLst/>
            <a:rect l="l" t="t" r="r" b="b"/>
            <a:pathLst>
              <a:path w="3560445" h="0">
                <a:moveTo>
                  <a:pt x="0" y="0"/>
                </a:moveTo>
                <a:lnTo>
                  <a:pt x="3559849" y="0"/>
                </a:lnTo>
              </a:path>
            </a:pathLst>
          </a:custGeom>
          <a:ln w="71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6611473" y="3674233"/>
            <a:ext cx="145415" cy="4565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-5">
                <a:latin typeface="Arial"/>
                <a:cs typeface="Arial"/>
              </a:rPr>
              <a:t>R</a:t>
            </a:r>
            <a:r>
              <a:rPr dirty="0" sz="950">
                <a:latin typeface="Arial"/>
                <a:cs typeface="Arial"/>
              </a:rPr>
              <a:t>eal</a:t>
            </a:r>
            <a:r>
              <a:rPr dirty="0" sz="950">
                <a:latin typeface="Arial"/>
                <a:cs typeface="Arial"/>
              </a:rPr>
              <a:t> </a:t>
            </a:r>
            <a:r>
              <a:rPr dirty="0" sz="950" spc="-5">
                <a:latin typeface="Arial"/>
                <a:cs typeface="Arial"/>
              </a:rPr>
              <a:t>(</a:t>
            </a:r>
            <a:r>
              <a:rPr dirty="0" sz="950">
                <a:latin typeface="Arial"/>
                <a:cs typeface="Arial"/>
              </a:rPr>
              <a:t>Z)</a:t>
            </a:r>
            <a:endParaRPr sz="9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7029698" y="3885948"/>
            <a:ext cx="36195" cy="0"/>
          </a:xfrm>
          <a:custGeom>
            <a:avLst/>
            <a:gdLst/>
            <a:ahLst/>
            <a:cxnLst/>
            <a:rect l="l" t="t" r="r" b="b"/>
            <a:pathLst>
              <a:path w="36195" h="0">
                <a:moveTo>
                  <a:pt x="0" y="0"/>
                </a:moveTo>
                <a:lnTo>
                  <a:pt x="35803" y="0"/>
                </a:lnTo>
              </a:path>
            </a:pathLst>
          </a:custGeom>
          <a:ln w="714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6821511" y="5089485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3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821511" y="3824013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4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21511" y="2557529"/>
            <a:ext cx="17208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0">
                <a:latin typeface="Arial"/>
                <a:cs typeface="Arial"/>
              </a:rPr>
              <a:t>10</a:t>
            </a:r>
            <a:r>
              <a:rPr dirty="0" baseline="27777" sz="750">
                <a:latin typeface="Arial"/>
                <a:cs typeface="Arial"/>
              </a:rPr>
              <a:t>5</a:t>
            </a:r>
            <a:endParaRPr baseline="27777" sz="75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738604" y="3783443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0" y="29558"/>
                </a:moveTo>
                <a:lnTo>
                  <a:pt x="3371" y="15891"/>
                </a:lnTo>
                <a:lnTo>
                  <a:pt x="12321" y="5458"/>
                </a:lnTo>
                <a:lnTo>
                  <a:pt x="25107" y="0"/>
                </a:lnTo>
                <a:lnTo>
                  <a:pt x="40862" y="2639"/>
                </a:lnTo>
                <a:lnTo>
                  <a:pt x="52140" y="10292"/>
                </a:lnTo>
                <a:lnTo>
                  <a:pt x="58381" y="21528"/>
                </a:lnTo>
                <a:lnTo>
                  <a:pt x="56523" y="38433"/>
                </a:lnTo>
                <a:lnTo>
                  <a:pt x="49984" y="50379"/>
                </a:lnTo>
                <a:lnTo>
                  <a:pt x="39905" y="57225"/>
                </a:lnTo>
                <a:lnTo>
                  <a:pt x="22520" y="55925"/>
                </a:lnTo>
                <a:lnTo>
                  <a:pt x="10012" y="50146"/>
                </a:lnTo>
                <a:lnTo>
                  <a:pt x="2475" y="40938"/>
                </a:lnTo>
                <a:lnTo>
                  <a:pt x="0" y="29558"/>
                </a:lnTo>
                <a:close/>
              </a:path>
            </a:pathLst>
          </a:custGeom>
          <a:ln w="71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004543" y="3785623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0" y="29561"/>
                </a:moveTo>
                <a:lnTo>
                  <a:pt x="3352" y="15850"/>
                </a:lnTo>
                <a:lnTo>
                  <a:pt x="12278" y="5432"/>
                </a:lnTo>
                <a:lnTo>
                  <a:pt x="25083" y="0"/>
                </a:lnTo>
                <a:lnTo>
                  <a:pt x="40851" y="2631"/>
                </a:lnTo>
                <a:lnTo>
                  <a:pt x="52103" y="10278"/>
                </a:lnTo>
                <a:lnTo>
                  <a:pt x="58302" y="21544"/>
                </a:lnTo>
                <a:lnTo>
                  <a:pt x="56434" y="38473"/>
                </a:lnTo>
                <a:lnTo>
                  <a:pt x="49883" y="50393"/>
                </a:lnTo>
                <a:lnTo>
                  <a:pt x="39778" y="57183"/>
                </a:lnTo>
                <a:lnTo>
                  <a:pt x="22366" y="55852"/>
                </a:lnTo>
                <a:lnTo>
                  <a:pt x="9882" y="50047"/>
                </a:lnTo>
                <a:lnTo>
                  <a:pt x="2402" y="40804"/>
                </a:lnTo>
                <a:lnTo>
                  <a:pt x="0" y="29561"/>
                </a:lnTo>
                <a:close/>
              </a:path>
            </a:pathLst>
          </a:custGeom>
          <a:ln w="71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155618" y="3604795"/>
            <a:ext cx="2022622" cy="12896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738604" y="3675562"/>
            <a:ext cx="58419" cy="57150"/>
          </a:xfrm>
          <a:custGeom>
            <a:avLst/>
            <a:gdLst/>
            <a:ahLst/>
            <a:cxnLst/>
            <a:rect l="l" t="t" r="r" b="b"/>
            <a:pathLst>
              <a:path w="58420" h="57150">
                <a:moveTo>
                  <a:pt x="0" y="29558"/>
                </a:moveTo>
                <a:lnTo>
                  <a:pt x="3371" y="15891"/>
                </a:lnTo>
                <a:lnTo>
                  <a:pt x="12321" y="5458"/>
                </a:lnTo>
                <a:lnTo>
                  <a:pt x="25107" y="0"/>
                </a:lnTo>
                <a:lnTo>
                  <a:pt x="40862" y="2639"/>
                </a:lnTo>
                <a:lnTo>
                  <a:pt x="52140" y="10292"/>
                </a:lnTo>
                <a:lnTo>
                  <a:pt x="58381" y="21528"/>
                </a:lnTo>
                <a:lnTo>
                  <a:pt x="56516" y="38439"/>
                </a:lnTo>
                <a:lnTo>
                  <a:pt x="49957" y="50355"/>
                </a:lnTo>
                <a:lnTo>
                  <a:pt x="39851" y="57158"/>
                </a:lnTo>
                <a:lnTo>
                  <a:pt x="22460" y="55845"/>
                </a:lnTo>
                <a:lnTo>
                  <a:pt x="9956" y="50064"/>
                </a:lnTo>
                <a:lnTo>
                  <a:pt x="2437" y="40846"/>
                </a:lnTo>
                <a:lnTo>
                  <a:pt x="0" y="29558"/>
                </a:lnTo>
                <a:close/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004543" y="3675562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0" y="29558"/>
                </a:moveTo>
                <a:lnTo>
                  <a:pt x="3352" y="15891"/>
                </a:lnTo>
                <a:lnTo>
                  <a:pt x="12278" y="5458"/>
                </a:lnTo>
                <a:lnTo>
                  <a:pt x="25083" y="0"/>
                </a:lnTo>
                <a:lnTo>
                  <a:pt x="40850" y="2646"/>
                </a:lnTo>
                <a:lnTo>
                  <a:pt x="52102" y="10316"/>
                </a:lnTo>
                <a:lnTo>
                  <a:pt x="58302" y="21574"/>
                </a:lnTo>
                <a:lnTo>
                  <a:pt x="56431" y="38491"/>
                </a:lnTo>
                <a:lnTo>
                  <a:pt x="49874" y="50404"/>
                </a:lnTo>
                <a:lnTo>
                  <a:pt x="39760" y="57187"/>
                </a:lnTo>
                <a:lnTo>
                  <a:pt x="22353" y="55851"/>
                </a:lnTo>
                <a:lnTo>
                  <a:pt x="9872" y="50040"/>
                </a:lnTo>
                <a:lnTo>
                  <a:pt x="2396" y="40790"/>
                </a:lnTo>
                <a:lnTo>
                  <a:pt x="0" y="29558"/>
                </a:lnTo>
                <a:close/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738604" y="3606980"/>
            <a:ext cx="58419" cy="57150"/>
          </a:xfrm>
          <a:custGeom>
            <a:avLst/>
            <a:gdLst/>
            <a:ahLst/>
            <a:cxnLst/>
            <a:rect l="l" t="t" r="r" b="b"/>
            <a:pathLst>
              <a:path w="58420" h="57150">
                <a:moveTo>
                  <a:pt x="0" y="29561"/>
                </a:moveTo>
                <a:lnTo>
                  <a:pt x="3371" y="15850"/>
                </a:lnTo>
                <a:lnTo>
                  <a:pt x="12321" y="5432"/>
                </a:lnTo>
                <a:lnTo>
                  <a:pt x="25107" y="0"/>
                </a:lnTo>
                <a:lnTo>
                  <a:pt x="40862" y="2625"/>
                </a:lnTo>
                <a:lnTo>
                  <a:pt x="52141" y="10255"/>
                </a:lnTo>
                <a:lnTo>
                  <a:pt x="58381" y="21498"/>
                </a:lnTo>
                <a:lnTo>
                  <a:pt x="56518" y="38421"/>
                </a:lnTo>
                <a:lnTo>
                  <a:pt x="49966" y="50345"/>
                </a:lnTo>
                <a:lnTo>
                  <a:pt x="39869" y="57154"/>
                </a:lnTo>
                <a:lnTo>
                  <a:pt x="22473" y="55847"/>
                </a:lnTo>
                <a:lnTo>
                  <a:pt x="9966" y="50071"/>
                </a:lnTo>
                <a:lnTo>
                  <a:pt x="2443" y="40860"/>
                </a:lnTo>
                <a:lnTo>
                  <a:pt x="0" y="29561"/>
                </a:lnTo>
                <a:close/>
              </a:path>
            </a:pathLst>
          </a:custGeom>
          <a:ln w="7153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004543" y="3606980"/>
            <a:ext cx="58419" cy="57785"/>
          </a:xfrm>
          <a:custGeom>
            <a:avLst/>
            <a:gdLst/>
            <a:ahLst/>
            <a:cxnLst/>
            <a:rect l="l" t="t" r="r" b="b"/>
            <a:pathLst>
              <a:path w="58420" h="57785">
                <a:moveTo>
                  <a:pt x="0" y="29561"/>
                </a:moveTo>
                <a:lnTo>
                  <a:pt x="3352" y="15850"/>
                </a:lnTo>
                <a:lnTo>
                  <a:pt x="12278" y="5432"/>
                </a:lnTo>
                <a:lnTo>
                  <a:pt x="25083" y="0"/>
                </a:lnTo>
                <a:lnTo>
                  <a:pt x="40851" y="2631"/>
                </a:lnTo>
                <a:lnTo>
                  <a:pt x="52103" y="10278"/>
                </a:lnTo>
                <a:lnTo>
                  <a:pt x="58302" y="21544"/>
                </a:lnTo>
                <a:lnTo>
                  <a:pt x="56434" y="38473"/>
                </a:lnTo>
                <a:lnTo>
                  <a:pt x="49883" y="50393"/>
                </a:lnTo>
                <a:lnTo>
                  <a:pt x="39778" y="57183"/>
                </a:lnTo>
                <a:lnTo>
                  <a:pt x="22366" y="55852"/>
                </a:lnTo>
                <a:lnTo>
                  <a:pt x="9882" y="50047"/>
                </a:lnTo>
                <a:lnTo>
                  <a:pt x="2402" y="40804"/>
                </a:lnTo>
                <a:lnTo>
                  <a:pt x="0" y="29561"/>
                </a:lnTo>
                <a:close/>
              </a:path>
            </a:pathLst>
          </a:custGeom>
          <a:ln w="7153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065501" y="3645870"/>
            <a:ext cx="3524250" cy="1461135"/>
          </a:xfrm>
          <a:custGeom>
            <a:avLst/>
            <a:gdLst/>
            <a:ahLst/>
            <a:cxnLst/>
            <a:rect l="l" t="t" r="r" b="b"/>
            <a:pathLst>
              <a:path w="3524250" h="1461135">
                <a:moveTo>
                  <a:pt x="0" y="0"/>
                </a:moveTo>
                <a:lnTo>
                  <a:pt x="0" y="0"/>
                </a:lnTo>
                <a:lnTo>
                  <a:pt x="1225469" y="0"/>
                </a:lnTo>
                <a:lnTo>
                  <a:pt x="1239790" y="694"/>
                </a:lnTo>
                <a:lnTo>
                  <a:pt x="1390861" y="694"/>
                </a:lnTo>
                <a:lnTo>
                  <a:pt x="1404486" y="1389"/>
                </a:lnTo>
                <a:lnTo>
                  <a:pt x="1487530" y="1389"/>
                </a:lnTo>
                <a:lnTo>
                  <a:pt x="1501155" y="2084"/>
                </a:lnTo>
                <a:lnTo>
                  <a:pt x="1514681" y="2084"/>
                </a:lnTo>
                <a:lnTo>
                  <a:pt x="1528306" y="2084"/>
                </a:lnTo>
                <a:lnTo>
                  <a:pt x="1541931" y="2084"/>
                </a:lnTo>
                <a:lnTo>
                  <a:pt x="1556252" y="2778"/>
                </a:lnTo>
                <a:lnTo>
                  <a:pt x="1569878" y="2778"/>
                </a:lnTo>
                <a:lnTo>
                  <a:pt x="1583503" y="2778"/>
                </a:lnTo>
                <a:lnTo>
                  <a:pt x="1597028" y="3572"/>
                </a:lnTo>
                <a:lnTo>
                  <a:pt x="1611350" y="3572"/>
                </a:lnTo>
                <a:lnTo>
                  <a:pt x="1624975" y="3572"/>
                </a:lnTo>
                <a:lnTo>
                  <a:pt x="1638600" y="4267"/>
                </a:lnTo>
                <a:lnTo>
                  <a:pt x="1652225" y="4267"/>
                </a:lnTo>
                <a:lnTo>
                  <a:pt x="1665851" y="4962"/>
                </a:lnTo>
                <a:lnTo>
                  <a:pt x="1680172" y="4962"/>
                </a:lnTo>
                <a:lnTo>
                  <a:pt x="1693698" y="5657"/>
                </a:lnTo>
                <a:lnTo>
                  <a:pt x="1707323" y="5657"/>
                </a:lnTo>
                <a:lnTo>
                  <a:pt x="1720948" y="6351"/>
                </a:lnTo>
                <a:lnTo>
                  <a:pt x="1735269" y="6351"/>
                </a:lnTo>
                <a:lnTo>
                  <a:pt x="1748894" y="7145"/>
                </a:lnTo>
                <a:lnTo>
                  <a:pt x="1762520" y="7840"/>
                </a:lnTo>
                <a:lnTo>
                  <a:pt x="1775349" y="8535"/>
                </a:lnTo>
                <a:lnTo>
                  <a:pt x="1788974" y="9229"/>
                </a:lnTo>
                <a:lnTo>
                  <a:pt x="1803296" y="9924"/>
                </a:lnTo>
                <a:lnTo>
                  <a:pt x="1816921" y="10718"/>
                </a:lnTo>
                <a:lnTo>
                  <a:pt x="1830546" y="11413"/>
                </a:lnTo>
                <a:lnTo>
                  <a:pt x="1844072" y="12108"/>
                </a:lnTo>
                <a:lnTo>
                  <a:pt x="1858393" y="12802"/>
                </a:lnTo>
                <a:lnTo>
                  <a:pt x="1872018" y="13497"/>
                </a:lnTo>
                <a:lnTo>
                  <a:pt x="1885643" y="14986"/>
                </a:lnTo>
                <a:lnTo>
                  <a:pt x="1899269" y="15680"/>
                </a:lnTo>
                <a:lnTo>
                  <a:pt x="1912894" y="17070"/>
                </a:lnTo>
                <a:lnTo>
                  <a:pt x="1927215" y="18559"/>
                </a:lnTo>
                <a:lnTo>
                  <a:pt x="1940741" y="19948"/>
                </a:lnTo>
                <a:lnTo>
                  <a:pt x="1954366" y="21437"/>
                </a:lnTo>
                <a:lnTo>
                  <a:pt x="1967991" y="22826"/>
                </a:lnTo>
                <a:lnTo>
                  <a:pt x="1982312" y="24216"/>
                </a:lnTo>
                <a:lnTo>
                  <a:pt x="1995938" y="26399"/>
                </a:lnTo>
                <a:lnTo>
                  <a:pt x="2009563" y="27789"/>
                </a:lnTo>
                <a:lnTo>
                  <a:pt x="2023089" y="29972"/>
                </a:lnTo>
                <a:lnTo>
                  <a:pt x="2036714" y="32155"/>
                </a:lnTo>
                <a:lnTo>
                  <a:pt x="2051035" y="34934"/>
                </a:lnTo>
                <a:lnTo>
                  <a:pt x="2064660" y="37118"/>
                </a:lnTo>
                <a:lnTo>
                  <a:pt x="2078285" y="39996"/>
                </a:lnTo>
                <a:lnTo>
                  <a:pt x="2091911" y="42874"/>
                </a:lnTo>
                <a:lnTo>
                  <a:pt x="2106232" y="45653"/>
                </a:lnTo>
                <a:lnTo>
                  <a:pt x="2119758" y="49226"/>
                </a:lnTo>
                <a:lnTo>
                  <a:pt x="2133383" y="52799"/>
                </a:lnTo>
                <a:lnTo>
                  <a:pt x="2147008" y="56371"/>
                </a:lnTo>
                <a:lnTo>
                  <a:pt x="2160633" y="59944"/>
                </a:lnTo>
                <a:lnTo>
                  <a:pt x="2174954" y="64311"/>
                </a:lnTo>
                <a:lnTo>
                  <a:pt x="2188580" y="69274"/>
                </a:lnTo>
                <a:lnTo>
                  <a:pt x="2202105" y="73541"/>
                </a:lnTo>
                <a:lnTo>
                  <a:pt x="2215731" y="78603"/>
                </a:lnTo>
                <a:lnTo>
                  <a:pt x="2230052" y="84260"/>
                </a:lnTo>
                <a:lnTo>
                  <a:pt x="2243677" y="90016"/>
                </a:lnTo>
                <a:lnTo>
                  <a:pt x="2257302" y="95673"/>
                </a:lnTo>
                <a:lnTo>
                  <a:pt x="2270927" y="102124"/>
                </a:lnTo>
                <a:lnTo>
                  <a:pt x="2284453" y="109270"/>
                </a:lnTo>
                <a:lnTo>
                  <a:pt x="2298774" y="116416"/>
                </a:lnTo>
                <a:lnTo>
                  <a:pt x="2339650" y="140731"/>
                </a:lnTo>
                <a:lnTo>
                  <a:pt x="2381122" y="169314"/>
                </a:lnTo>
                <a:lnTo>
                  <a:pt x="2422694" y="202165"/>
                </a:lnTo>
                <a:lnTo>
                  <a:pt x="2463470" y="240077"/>
                </a:lnTo>
                <a:lnTo>
                  <a:pt x="2491416" y="268660"/>
                </a:lnTo>
                <a:lnTo>
                  <a:pt x="2518667" y="298632"/>
                </a:lnTo>
                <a:lnTo>
                  <a:pt x="2532292" y="315107"/>
                </a:lnTo>
                <a:lnTo>
                  <a:pt x="2546613" y="331483"/>
                </a:lnTo>
                <a:lnTo>
                  <a:pt x="2560139" y="348652"/>
                </a:lnTo>
                <a:lnTo>
                  <a:pt x="2573764" y="366517"/>
                </a:lnTo>
                <a:lnTo>
                  <a:pt x="2587389" y="383686"/>
                </a:lnTo>
                <a:lnTo>
                  <a:pt x="2601711" y="402940"/>
                </a:lnTo>
                <a:lnTo>
                  <a:pt x="2615336" y="422293"/>
                </a:lnTo>
                <a:lnTo>
                  <a:pt x="2628961" y="441547"/>
                </a:lnTo>
                <a:lnTo>
                  <a:pt x="2642487" y="462290"/>
                </a:lnTo>
                <a:lnTo>
                  <a:pt x="2656112" y="483032"/>
                </a:lnTo>
                <a:lnTo>
                  <a:pt x="2670433" y="503775"/>
                </a:lnTo>
                <a:lnTo>
                  <a:pt x="2684058" y="525212"/>
                </a:lnTo>
                <a:lnTo>
                  <a:pt x="2697684" y="547344"/>
                </a:lnTo>
                <a:lnTo>
                  <a:pt x="2711309" y="569476"/>
                </a:lnTo>
                <a:lnTo>
                  <a:pt x="2725630" y="591608"/>
                </a:lnTo>
                <a:lnTo>
                  <a:pt x="2739156" y="614534"/>
                </a:lnTo>
                <a:lnTo>
                  <a:pt x="2752781" y="637360"/>
                </a:lnTo>
                <a:lnTo>
                  <a:pt x="2766406" y="660981"/>
                </a:lnTo>
                <a:lnTo>
                  <a:pt x="2780031" y="684502"/>
                </a:lnTo>
                <a:lnTo>
                  <a:pt x="2794353" y="707428"/>
                </a:lnTo>
                <a:lnTo>
                  <a:pt x="2807978" y="730950"/>
                </a:lnTo>
                <a:lnTo>
                  <a:pt x="2821504" y="754570"/>
                </a:lnTo>
                <a:lnTo>
                  <a:pt x="2835129" y="778092"/>
                </a:lnTo>
                <a:lnTo>
                  <a:pt x="2849450" y="801712"/>
                </a:lnTo>
                <a:lnTo>
                  <a:pt x="2863075" y="825333"/>
                </a:lnTo>
                <a:lnTo>
                  <a:pt x="2876700" y="848854"/>
                </a:lnTo>
                <a:lnTo>
                  <a:pt x="2890326" y="871780"/>
                </a:lnTo>
                <a:lnTo>
                  <a:pt x="2903851" y="894607"/>
                </a:lnTo>
                <a:lnTo>
                  <a:pt x="2918173" y="917434"/>
                </a:lnTo>
                <a:lnTo>
                  <a:pt x="2931798" y="940360"/>
                </a:lnTo>
                <a:lnTo>
                  <a:pt x="2945423" y="962492"/>
                </a:lnTo>
                <a:lnTo>
                  <a:pt x="2959048" y="983929"/>
                </a:lnTo>
                <a:lnTo>
                  <a:pt x="2973370" y="1005366"/>
                </a:lnTo>
                <a:lnTo>
                  <a:pt x="2986995" y="1026803"/>
                </a:lnTo>
                <a:lnTo>
                  <a:pt x="3000520" y="1047526"/>
                </a:lnTo>
                <a:lnTo>
                  <a:pt x="3014146" y="1067534"/>
                </a:lnTo>
                <a:lnTo>
                  <a:pt x="3027771" y="1087542"/>
                </a:lnTo>
                <a:lnTo>
                  <a:pt x="3042092" y="1106836"/>
                </a:lnTo>
                <a:lnTo>
                  <a:pt x="3055717" y="1125415"/>
                </a:lnTo>
                <a:lnTo>
                  <a:pt x="3069342" y="1143279"/>
                </a:lnTo>
                <a:lnTo>
                  <a:pt x="3082868" y="1161143"/>
                </a:lnTo>
                <a:lnTo>
                  <a:pt x="3097189" y="1178293"/>
                </a:lnTo>
                <a:lnTo>
                  <a:pt x="3110815" y="1194728"/>
                </a:lnTo>
                <a:lnTo>
                  <a:pt x="3124440" y="1211164"/>
                </a:lnTo>
                <a:lnTo>
                  <a:pt x="3138065" y="1226170"/>
                </a:lnTo>
                <a:lnTo>
                  <a:pt x="3151690" y="1241176"/>
                </a:lnTo>
                <a:lnTo>
                  <a:pt x="3166012" y="1255467"/>
                </a:lnTo>
                <a:lnTo>
                  <a:pt x="3179537" y="1269759"/>
                </a:lnTo>
                <a:lnTo>
                  <a:pt x="3193162" y="1282621"/>
                </a:lnTo>
                <a:lnTo>
                  <a:pt x="3206788" y="1295483"/>
                </a:lnTo>
                <a:lnTo>
                  <a:pt x="3221109" y="1307631"/>
                </a:lnTo>
                <a:lnTo>
                  <a:pt x="3234734" y="1319064"/>
                </a:lnTo>
                <a:lnTo>
                  <a:pt x="3248359" y="1329783"/>
                </a:lnTo>
                <a:lnTo>
                  <a:pt x="3261885" y="1340502"/>
                </a:lnTo>
                <a:lnTo>
                  <a:pt x="3275510" y="1350506"/>
                </a:lnTo>
                <a:lnTo>
                  <a:pt x="3289831" y="1359795"/>
                </a:lnTo>
                <a:lnTo>
                  <a:pt x="3303457" y="1368370"/>
                </a:lnTo>
                <a:lnTo>
                  <a:pt x="3317082" y="1376945"/>
                </a:lnTo>
                <a:lnTo>
                  <a:pt x="3330707" y="1385520"/>
                </a:lnTo>
                <a:lnTo>
                  <a:pt x="3345028" y="1392666"/>
                </a:lnTo>
                <a:lnTo>
                  <a:pt x="3358554" y="1399811"/>
                </a:lnTo>
                <a:lnTo>
                  <a:pt x="3372179" y="1406957"/>
                </a:lnTo>
                <a:lnTo>
                  <a:pt x="3385804" y="1413388"/>
                </a:lnTo>
                <a:lnTo>
                  <a:pt x="3399430" y="1419819"/>
                </a:lnTo>
                <a:lnTo>
                  <a:pt x="3413751" y="1425536"/>
                </a:lnTo>
                <a:lnTo>
                  <a:pt x="3427376" y="1430538"/>
                </a:lnTo>
                <a:lnTo>
                  <a:pt x="3440902" y="1435540"/>
                </a:lnTo>
                <a:lnTo>
                  <a:pt x="3454527" y="1440542"/>
                </a:lnTo>
                <a:lnTo>
                  <a:pt x="3468848" y="1444830"/>
                </a:lnTo>
                <a:lnTo>
                  <a:pt x="3482473" y="1449117"/>
                </a:lnTo>
                <a:lnTo>
                  <a:pt x="3496099" y="1452690"/>
                </a:lnTo>
                <a:lnTo>
                  <a:pt x="3509724" y="1456977"/>
                </a:lnTo>
                <a:lnTo>
                  <a:pt x="3524045" y="1460550"/>
                </a:lnTo>
              </a:path>
            </a:pathLst>
          </a:custGeom>
          <a:ln w="1501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065501" y="3820147"/>
            <a:ext cx="3385820" cy="1327150"/>
          </a:xfrm>
          <a:custGeom>
            <a:avLst/>
            <a:gdLst/>
            <a:ahLst/>
            <a:cxnLst/>
            <a:rect l="l" t="t" r="r" b="b"/>
            <a:pathLst>
              <a:path w="3385820" h="1327150">
                <a:moveTo>
                  <a:pt x="0" y="0"/>
                </a:moveTo>
                <a:lnTo>
                  <a:pt x="0" y="0"/>
                </a:lnTo>
                <a:lnTo>
                  <a:pt x="1377236" y="0"/>
                </a:lnTo>
                <a:lnTo>
                  <a:pt x="1390861" y="793"/>
                </a:lnTo>
                <a:lnTo>
                  <a:pt x="1541931" y="793"/>
                </a:lnTo>
                <a:lnTo>
                  <a:pt x="1556252" y="1488"/>
                </a:lnTo>
                <a:lnTo>
                  <a:pt x="1624975" y="1488"/>
                </a:lnTo>
                <a:lnTo>
                  <a:pt x="1638600" y="2183"/>
                </a:lnTo>
                <a:lnTo>
                  <a:pt x="1652225" y="2183"/>
                </a:lnTo>
                <a:lnTo>
                  <a:pt x="1665851" y="2183"/>
                </a:lnTo>
                <a:lnTo>
                  <a:pt x="1680172" y="2183"/>
                </a:lnTo>
                <a:lnTo>
                  <a:pt x="1693698" y="2878"/>
                </a:lnTo>
                <a:lnTo>
                  <a:pt x="1707323" y="2878"/>
                </a:lnTo>
                <a:lnTo>
                  <a:pt x="1720948" y="2878"/>
                </a:lnTo>
                <a:lnTo>
                  <a:pt x="1735269" y="3572"/>
                </a:lnTo>
                <a:lnTo>
                  <a:pt x="1748894" y="3572"/>
                </a:lnTo>
                <a:lnTo>
                  <a:pt x="1762520" y="3572"/>
                </a:lnTo>
                <a:lnTo>
                  <a:pt x="1775349" y="4366"/>
                </a:lnTo>
                <a:lnTo>
                  <a:pt x="1788974" y="4366"/>
                </a:lnTo>
                <a:lnTo>
                  <a:pt x="1803296" y="5061"/>
                </a:lnTo>
                <a:lnTo>
                  <a:pt x="1816921" y="5061"/>
                </a:lnTo>
                <a:lnTo>
                  <a:pt x="1830546" y="5756"/>
                </a:lnTo>
                <a:lnTo>
                  <a:pt x="1844072" y="5756"/>
                </a:lnTo>
                <a:lnTo>
                  <a:pt x="1858393" y="6451"/>
                </a:lnTo>
                <a:lnTo>
                  <a:pt x="1872018" y="7145"/>
                </a:lnTo>
                <a:lnTo>
                  <a:pt x="1885643" y="7145"/>
                </a:lnTo>
                <a:lnTo>
                  <a:pt x="1899269" y="7939"/>
                </a:lnTo>
                <a:lnTo>
                  <a:pt x="1912894" y="8634"/>
                </a:lnTo>
                <a:lnTo>
                  <a:pt x="1927215" y="9329"/>
                </a:lnTo>
                <a:lnTo>
                  <a:pt x="1940741" y="10023"/>
                </a:lnTo>
                <a:lnTo>
                  <a:pt x="1954366" y="10718"/>
                </a:lnTo>
                <a:lnTo>
                  <a:pt x="1967991" y="11512"/>
                </a:lnTo>
                <a:lnTo>
                  <a:pt x="1982312" y="12207"/>
                </a:lnTo>
                <a:lnTo>
                  <a:pt x="1995938" y="13596"/>
                </a:lnTo>
                <a:lnTo>
                  <a:pt x="2009563" y="14291"/>
                </a:lnTo>
                <a:lnTo>
                  <a:pt x="2023089" y="15085"/>
                </a:lnTo>
                <a:lnTo>
                  <a:pt x="2036714" y="16474"/>
                </a:lnTo>
                <a:lnTo>
                  <a:pt x="2051035" y="17864"/>
                </a:lnTo>
                <a:lnTo>
                  <a:pt x="2064660" y="19353"/>
                </a:lnTo>
                <a:lnTo>
                  <a:pt x="2078285" y="20742"/>
                </a:lnTo>
                <a:lnTo>
                  <a:pt x="2091911" y="22231"/>
                </a:lnTo>
                <a:lnTo>
                  <a:pt x="2106232" y="23620"/>
                </a:lnTo>
                <a:lnTo>
                  <a:pt x="2119758" y="25010"/>
                </a:lnTo>
                <a:lnTo>
                  <a:pt x="2133383" y="27193"/>
                </a:lnTo>
                <a:lnTo>
                  <a:pt x="2147008" y="29376"/>
                </a:lnTo>
                <a:lnTo>
                  <a:pt x="2160633" y="31461"/>
                </a:lnTo>
                <a:lnTo>
                  <a:pt x="2174954" y="33644"/>
                </a:lnTo>
                <a:lnTo>
                  <a:pt x="2188580" y="35728"/>
                </a:lnTo>
                <a:lnTo>
                  <a:pt x="2202105" y="38606"/>
                </a:lnTo>
                <a:lnTo>
                  <a:pt x="2215731" y="41485"/>
                </a:lnTo>
                <a:lnTo>
                  <a:pt x="2230052" y="44363"/>
                </a:lnTo>
                <a:lnTo>
                  <a:pt x="2243677" y="47241"/>
                </a:lnTo>
                <a:lnTo>
                  <a:pt x="2257302" y="50814"/>
                </a:lnTo>
                <a:lnTo>
                  <a:pt x="2270927" y="54387"/>
                </a:lnTo>
                <a:lnTo>
                  <a:pt x="2284453" y="57959"/>
                </a:lnTo>
                <a:lnTo>
                  <a:pt x="2298774" y="62227"/>
                </a:lnTo>
                <a:lnTo>
                  <a:pt x="2312400" y="66495"/>
                </a:lnTo>
                <a:lnTo>
                  <a:pt x="2326025" y="70762"/>
                </a:lnTo>
                <a:lnTo>
                  <a:pt x="2339650" y="75824"/>
                </a:lnTo>
                <a:lnTo>
                  <a:pt x="2353971" y="81481"/>
                </a:lnTo>
                <a:lnTo>
                  <a:pt x="2367596" y="86542"/>
                </a:lnTo>
                <a:lnTo>
                  <a:pt x="2381122" y="92894"/>
                </a:lnTo>
                <a:lnTo>
                  <a:pt x="2394747" y="98650"/>
                </a:lnTo>
                <a:lnTo>
                  <a:pt x="2408373" y="105796"/>
                </a:lnTo>
                <a:lnTo>
                  <a:pt x="2422694" y="112247"/>
                </a:lnTo>
                <a:lnTo>
                  <a:pt x="2436319" y="120088"/>
                </a:lnTo>
                <a:lnTo>
                  <a:pt x="2449944" y="127928"/>
                </a:lnTo>
                <a:lnTo>
                  <a:pt x="2463470" y="135769"/>
                </a:lnTo>
                <a:lnTo>
                  <a:pt x="2477791" y="145098"/>
                </a:lnTo>
                <a:lnTo>
                  <a:pt x="2491416" y="153633"/>
                </a:lnTo>
                <a:lnTo>
                  <a:pt x="2532292" y="184399"/>
                </a:lnTo>
                <a:lnTo>
                  <a:pt x="2573764" y="219433"/>
                </a:lnTo>
                <a:lnTo>
                  <a:pt x="2601711" y="245833"/>
                </a:lnTo>
                <a:lnTo>
                  <a:pt x="2628961" y="274416"/>
                </a:lnTo>
                <a:lnTo>
                  <a:pt x="2656112" y="305182"/>
                </a:lnTo>
                <a:lnTo>
                  <a:pt x="2670433" y="321558"/>
                </a:lnTo>
                <a:lnTo>
                  <a:pt x="2684058" y="338033"/>
                </a:lnTo>
                <a:lnTo>
                  <a:pt x="2697684" y="355897"/>
                </a:lnTo>
                <a:lnTo>
                  <a:pt x="2711309" y="373762"/>
                </a:lnTo>
                <a:lnTo>
                  <a:pt x="2725630" y="391626"/>
                </a:lnTo>
                <a:lnTo>
                  <a:pt x="2739156" y="410880"/>
                </a:lnTo>
                <a:lnTo>
                  <a:pt x="2752781" y="430233"/>
                </a:lnTo>
                <a:lnTo>
                  <a:pt x="2766406" y="450181"/>
                </a:lnTo>
                <a:lnTo>
                  <a:pt x="2780031" y="470924"/>
                </a:lnTo>
                <a:lnTo>
                  <a:pt x="2794353" y="491666"/>
                </a:lnTo>
                <a:lnTo>
                  <a:pt x="2807978" y="513104"/>
                </a:lnTo>
                <a:lnTo>
                  <a:pt x="2821504" y="534541"/>
                </a:lnTo>
                <a:lnTo>
                  <a:pt x="2835129" y="556673"/>
                </a:lnTo>
                <a:lnTo>
                  <a:pt x="2849450" y="578805"/>
                </a:lnTo>
                <a:lnTo>
                  <a:pt x="2863075" y="601036"/>
                </a:lnTo>
                <a:lnTo>
                  <a:pt x="2876700" y="623863"/>
                </a:lnTo>
                <a:lnTo>
                  <a:pt x="2890326" y="646689"/>
                </a:lnTo>
                <a:lnTo>
                  <a:pt x="2903851" y="670310"/>
                </a:lnTo>
                <a:lnTo>
                  <a:pt x="2918173" y="693137"/>
                </a:lnTo>
                <a:lnTo>
                  <a:pt x="2931798" y="716757"/>
                </a:lnTo>
                <a:lnTo>
                  <a:pt x="2945423" y="740378"/>
                </a:lnTo>
                <a:lnTo>
                  <a:pt x="2959048" y="763900"/>
                </a:lnTo>
                <a:lnTo>
                  <a:pt x="2973370" y="786786"/>
                </a:lnTo>
                <a:lnTo>
                  <a:pt x="2986995" y="810367"/>
                </a:lnTo>
                <a:lnTo>
                  <a:pt x="3000520" y="833233"/>
                </a:lnTo>
                <a:lnTo>
                  <a:pt x="3014146" y="856814"/>
                </a:lnTo>
                <a:lnTo>
                  <a:pt x="3027771" y="879680"/>
                </a:lnTo>
                <a:lnTo>
                  <a:pt x="3042092" y="902547"/>
                </a:lnTo>
                <a:lnTo>
                  <a:pt x="3055717" y="924699"/>
                </a:lnTo>
                <a:lnTo>
                  <a:pt x="3069342" y="946850"/>
                </a:lnTo>
                <a:lnTo>
                  <a:pt x="3082868" y="969002"/>
                </a:lnTo>
                <a:lnTo>
                  <a:pt x="3097189" y="990440"/>
                </a:lnTo>
                <a:lnTo>
                  <a:pt x="3110815" y="1011162"/>
                </a:lnTo>
                <a:lnTo>
                  <a:pt x="3124440" y="1031885"/>
                </a:lnTo>
                <a:lnTo>
                  <a:pt x="3138065" y="1052607"/>
                </a:lnTo>
                <a:lnTo>
                  <a:pt x="3151690" y="1071901"/>
                </a:lnTo>
                <a:lnTo>
                  <a:pt x="3179537" y="1110488"/>
                </a:lnTo>
                <a:lnTo>
                  <a:pt x="3206788" y="1146217"/>
                </a:lnTo>
                <a:lnTo>
                  <a:pt x="3234734" y="1180516"/>
                </a:lnTo>
                <a:lnTo>
                  <a:pt x="3248359" y="1196237"/>
                </a:lnTo>
                <a:lnTo>
                  <a:pt x="3261885" y="1211958"/>
                </a:lnTo>
                <a:lnTo>
                  <a:pt x="3275510" y="1226964"/>
                </a:lnTo>
                <a:lnTo>
                  <a:pt x="3289831" y="1241255"/>
                </a:lnTo>
                <a:lnTo>
                  <a:pt x="3303457" y="1255547"/>
                </a:lnTo>
                <a:lnTo>
                  <a:pt x="3317082" y="1268409"/>
                </a:lnTo>
                <a:lnTo>
                  <a:pt x="3330707" y="1281271"/>
                </a:lnTo>
                <a:lnTo>
                  <a:pt x="3345028" y="1293419"/>
                </a:lnTo>
                <a:lnTo>
                  <a:pt x="3358554" y="1305567"/>
                </a:lnTo>
                <a:lnTo>
                  <a:pt x="3372179" y="1316285"/>
                </a:lnTo>
                <a:lnTo>
                  <a:pt x="3385804" y="1327004"/>
                </a:lnTo>
              </a:path>
            </a:pathLst>
          </a:custGeom>
          <a:ln w="1501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451306" y="5147152"/>
            <a:ext cx="6350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0" y="0"/>
                </a:moveTo>
                <a:lnTo>
                  <a:pt x="5768" y="4287"/>
                </a:lnTo>
              </a:path>
            </a:pathLst>
          </a:custGeom>
          <a:ln w="15017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065501" y="3712266"/>
            <a:ext cx="3524250" cy="1434465"/>
          </a:xfrm>
          <a:custGeom>
            <a:avLst/>
            <a:gdLst/>
            <a:ahLst/>
            <a:cxnLst/>
            <a:rect l="l" t="t" r="r" b="b"/>
            <a:pathLst>
              <a:path w="3524250" h="1434464">
                <a:moveTo>
                  <a:pt x="0" y="0"/>
                </a:moveTo>
                <a:lnTo>
                  <a:pt x="0" y="0"/>
                </a:lnTo>
                <a:lnTo>
                  <a:pt x="1349289" y="0"/>
                </a:lnTo>
                <a:lnTo>
                  <a:pt x="1363610" y="694"/>
                </a:lnTo>
                <a:lnTo>
                  <a:pt x="1473209" y="694"/>
                </a:lnTo>
                <a:lnTo>
                  <a:pt x="1487530" y="1488"/>
                </a:lnTo>
                <a:lnTo>
                  <a:pt x="1556252" y="1488"/>
                </a:lnTo>
                <a:lnTo>
                  <a:pt x="1569878" y="2183"/>
                </a:lnTo>
                <a:lnTo>
                  <a:pt x="1583503" y="2183"/>
                </a:lnTo>
                <a:lnTo>
                  <a:pt x="1597028" y="2183"/>
                </a:lnTo>
                <a:lnTo>
                  <a:pt x="1611350" y="2183"/>
                </a:lnTo>
                <a:lnTo>
                  <a:pt x="1624975" y="2878"/>
                </a:lnTo>
                <a:lnTo>
                  <a:pt x="1638600" y="2878"/>
                </a:lnTo>
                <a:lnTo>
                  <a:pt x="1652225" y="2878"/>
                </a:lnTo>
                <a:lnTo>
                  <a:pt x="1665851" y="3572"/>
                </a:lnTo>
                <a:lnTo>
                  <a:pt x="1680172" y="3572"/>
                </a:lnTo>
                <a:lnTo>
                  <a:pt x="1693698" y="3572"/>
                </a:lnTo>
                <a:lnTo>
                  <a:pt x="1707323" y="4267"/>
                </a:lnTo>
                <a:lnTo>
                  <a:pt x="1720948" y="4267"/>
                </a:lnTo>
                <a:lnTo>
                  <a:pt x="1735269" y="5061"/>
                </a:lnTo>
                <a:lnTo>
                  <a:pt x="1748894" y="5061"/>
                </a:lnTo>
                <a:lnTo>
                  <a:pt x="1762520" y="5756"/>
                </a:lnTo>
                <a:lnTo>
                  <a:pt x="1775349" y="6451"/>
                </a:lnTo>
                <a:lnTo>
                  <a:pt x="1788974" y="6451"/>
                </a:lnTo>
                <a:lnTo>
                  <a:pt x="1803296" y="7145"/>
                </a:lnTo>
                <a:lnTo>
                  <a:pt x="1816921" y="7840"/>
                </a:lnTo>
                <a:lnTo>
                  <a:pt x="1830546" y="8634"/>
                </a:lnTo>
                <a:lnTo>
                  <a:pt x="1844072" y="9329"/>
                </a:lnTo>
                <a:lnTo>
                  <a:pt x="1858393" y="10023"/>
                </a:lnTo>
                <a:lnTo>
                  <a:pt x="1872018" y="10718"/>
                </a:lnTo>
                <a:lnTo>
                  <a:pt x="1885643" y="11413"/>
                </a:lnTo>
                <a:lnTo>
                  <a:pt x="1899269" y="12207"/>
                </a:lnTo>
                <a:lnTo>
                  <a:pt x="1912894" y="12902"/>
                </a:lnTo>
                <a:lnTo>
                  <a:pt x="1927215" y="14291"/>
                </a:lnTo>
                <a:lnTo>
                  <a:pt x="1940741" y="14986"/>
                </a:lnTo>
                <a:lnTo>
                  <a:pt x="1954366" y="16474"/>
                </a:lnTo>
                <a:lnTo>
                  <a:pt x="1967991" y="17169"/>
                </a:lnTo>
                <a:lnTo>
                  <a:pt x="1982312" y="18559"/>
                </a:lnTo>
                <a:lnTo>
                  <a:pt x="1995938" y="20047"/>
                </a:lnTo>
                <a:lnTo>
                  <a:pt x="2009563" y="21437"/>
                </a:lnTo>
                <a:lnTo>
                  <a:pt x="2023089" y="22925"/>
                </a:lnTo>
                <a:lnTo>
                  <a:pt x="2036714" y="25010"/>
                </a:lnTo>
                <a:lnTo>
                  <a:pt x="2051035" y="26498"/>
                </a:lnTo>
                <a:lnTo>
                  <a:pt x="2064660" y="28582"/>
                </a:lnTo>
                <a:lnTo>
                  <a:pt x="2078285" y="30766"/>
                </a:lnTo>
                <a:lnTo>
                  <a:pt x="2091911" y="32850"/>
                </a:lnTo>
                <a:lnTo>
                  <a:pt x="2106232" y="35728"/>
                </a:lnTo>
                <a:lnTo>
                  <a:pt x="2119758" y="37912"/>
                </a:lnTo>
                <a:lnTo>
                  <a:pt x="2133383" y="40790"/>
                </a:lnTo>
                <a:lnTo>
                  <a:pt x="2174954" y="50020"/>
                </a:lnTo>
                <a:lnTo>
                  <a:pt x="2215731" y="61433"/>
                </a:lnTo>
                <a:lnTo>
                  <a:pt x="2230052" y="65800"/>
                </a:lnTo>
                <a:lnTo>
                  <a:pt x="2243677" y="70762"/>
                </a:lnTo>
                <a:lnTo>
                  <a:pt x="2257302" y="75030"/>
                </a:lnTo>
                <a:lnTo>
                  <a:pt x="2270927" y="80786"/>
                </a:lnTo>
                <a:lnTo>
                  <a:pt x="2284453" y="85748"/>
                </a:lnTo>
                <a:lnTo>
                  <a:pt x="2298774" y="91505"/>
                </a:lnTo>
                <a:lnTo>
                  <a:pt x="2312400" y="97956"/>
                </a:lnTo>
                <a:lnTo>
                  <a:pt x="2326025" y="104308"/>
                </a:lnTo>
                <a:lnTo>
                  <a:pt x="2339650" y="111453"/>
                </a:lnTo>
                <a:lnTo>
                  <a:pt x="2353971" y="118599"/>
                </a:lnTo>
                <a:lnTo>
                  <a:pt x="2367596" y="126539"/>
                </a:lnTo>
                <a:lnTo>
                  <a:pt x="2381122" y="135074"/>
                </a:lnTo>
                <a:lnTo>
                  <a:pt x="2394747" y="143609"/>
                </a:lnTo>
                <a:lnTo>
                  <a:pt x="2408373" y="152938"/>
                </a:lnTo>
                <a:lnTo>
                  <a:pt x="2422694" y="162267"/>
                </a:lnTo>
                <a:lnTo>
                  <a:pt x="2436319" y="172986"/>
                </a:lnTo>
                <a:lnTo>
                  <a:pt x="2449944" y="183705"/>
                </a:lnTo>
                <a:lnTo>
                  <a:pt x="2463470" y="194423"/>
                </a:lnTo>
                <a:lnTo>
                  <a:pt x="2477791" y="206531"/>
                </a:lnTo>
                <a:lnTo>
                  <a:pt x="2491416" y="218639"/>
                </a:lnTo>
                <a:lnTo>
                  <a:pt x="2505042" y="231541"/>
                </a:lnTo>
                <a:lnTo>
                  <a:pt x="2518667" y="244444"/>
                </a:lnTo>
                <a:lnTo>
                  <a:pt x="2532292" y="258735"/>
                </a:lnTo>
                <a:lnTo>
                  <a:pt x="2546613" y="273027"/>
                </a:lnTo>
                <a:lnTo>
                  <a:pt x="2560139" y="288013"/>
                </a:lnTo>
                <a:lnTo>
                  <a:pt x="2573764" y="303694"/>
                </a:lnTo>
                <a:lnTo>
                  <a:pt x="2587389" y="319474"/>
                </a:lnTo>
                <a:lnTo>
                  <a:pt x="2601711" y="335850"/>
                </a:lnTo>
                <a:lnTo>
                  <a:pt x="2615336" y="353714"/>
                </a:lnTo>
                <a:lnTo>
                  <a:pt x="2628961" y="371578"/>
                </a:lnTo>
                <a:lnTo>
                  <a:pt x="2642487" y="389443"/>
                </a:lnTo>
                <a:lnTo>
                  <a:pt x="2656112" y="408796"/>
                </a:lnTo>
                <a:lnTo>
                  <a:pt x="2670433" y="428049"/>
                </a:lnTo>
                <a:lnTo>
                  <a:pt x="2684058" y="448097"/>
                </a:lnTo>
                <a:lnTo>
                  <a:pt x="2697684" y="468046"/>
                </a:lnTo>
                <a:lnTo>
                  <a:pt x="2711309" y="488788"/>
                </a:lnTo>
                <a:lnTo>
                  <a:pt x="2739156" y="531663"/>
                </a:lnTo>
                <a:lnTo>
                  <a:pt x="2766406" y="575927"/>
                </a:lnTo>
                <a:lnTo>
                  <a:pt x="2780031" y="598158"/>
                </a:lnTo>
                <a:lnTo>
                  <a:pt x="2794353" y="620985"/>
                </a:lnTo>
                <a:lnTo>
                  <a:pt x="2807978" y="643811"/>
                </a:lnTo>
                <a:lnTo>
                  <a:pt x="2821504" y="667432"/>
                </a:lnTo>
                <a:lnTo>
                  <a:pt x="2835129" y="690259"/>
                </a:lnTo>
                <a:lnTo>
                  <a:pt x="2849450" y="713879"/>
                </a:lnTo>
                <a:lnTo>
                  <a:pt x="2863075" y="737500"/>
                </a:lnTo>
                <a:lnTo>
                  <a:pt x="2876700" y="760327"/>
                </a:lnTo>
                <a:lnTo>
                  <a:pt x="2890326" y="783947"/>
                </a:lnTo>
                <a:lnTo>
                  <a:pt x="2903851" y="807469"/>
                </a:lnTo>
                <a:lnTo>
                  <a:pt x="2918173" y="830395"/>
                </a:lnTo>
                <a:lnTo>
                  <a:pt x="2931798" y="853916"/>
                </a:lnTo>
                <a:lnTo>
                  <a:pt x="2945423" y="876842"/>
                </a:lnTo>
                <a:lnTo>
                  <a:pt x="2959048" y="898954"/>
                </a:lnTo>
                <a:lnTo>
                  <a:pt x="2973370" y="921820"/>
                </a:lnTo>
                <a:lnTo>
                  <a:pt x="2986995" y="943972"/>
                </a:lnTo>
                <a:lnTo>
                  <a:pt x="3000520" y="965410"/>
                </a:lnTo>
                <a:lnTo>
                  <a:pt x="3014146" y="987561"/>
                </a:lnTo>
                <a:lnTo>
                  <a:pt x="3027771" y="1008284"/>
                </a:lnTo>
                <a:lnTo>
                  <a:pt x="3042092" y="1029007"/>
                </a:lnTo>
                <a:lnTo>
                  <a:pt x="3055717" y="1049015"/>
                </a:lnTo>
                <a:lnTo>
                  <a:pt x="3069342" y="1069023"/>
                </a:lnTo>
                <a:lnTo>
                  <a:pt x="3082868" y="1088316"/>
                </a:lnTo>
                <a:lnTo>
                  <a:pt x="3097189" y="1107610"/>
                </a:lnTo>
                <a:lnTo>
                  <a:pt x="3110815" y="1125474"/>
                </a:lnTo>
                <a:lnTo>
                  <a:pt x="3124440" y="1143339"/>
                </a:lnTo>
                <a:lnTo>
                  <a:pt x="3138065" y="1160488"/>
                </a:lnTo>
                <a:lnTo>
                  <a:pt x="3151690" y="1177638"/>
                </a:lnTo>
                <a:lnTo>
                  <a:pt x="3166012" y="1193359"/>
                </a:lnTo>
                <a:lnTo>
                  <a:pt x="3179537" y="1209079"/>
                </a:lnTo>
                <a:lnTo>
                  <a:pt x="3193162" y="1224086"/>
                </a:lnTo>
                <a:lnTo>
                  <a:pt x="3206788" y="1238377"/>
                </a:lnTo>
                <a:lnTo>
                  <a:pt x="3221109" y="1252669"/>
                </a:lnTo>
                <a:lnTo>
                  <a:pt x="3234734" y="1265531"/>
                </a:lnTo>
                <a:lnTo>
                  <a:pt x="3248359" y="1278393"/>
                </a:lnTo>
                <a:lnTo>
                  <a:pt x="3261885" y="1290541"/>
                </a:lnTo>
                <a:lnTo>
                  <a:pt x="3275510" y="1302689"/>
                </a:lnTo>
                <a:lnTo>
                  <a:pt x="3289831" y="1313407"/>
                </a:lnTo>
                <a:lnTo>
                  <a:pt x="3303457" y="1324126"/>
                </a:lnTo>
                <a:lnTo>
                  <a:pt x="3345028" y="1352709"/>
                </a:lnTo>
                <a:lnTo>
                  <a:pt x="3385804" y="1377004"/>
                </a:lnTo>
                <a:lnTo>
                  <a:pt x="3399430" y="1384865"/>
                </a:lnTo>
                <a:lnTo>
                  <a:pt x="3413751" y="1391296"/>
                </a:lnTo>
                <a:lnTo>
                  <a:pt x="3427376" y="1398442"/>
                </a:lnTo>
                <a:lnTo>
                  <a:pt x="3440902" y="1404158"/>
                </a:lnTo>
                <a:lnTo>
                  <a:pt x="3454527" y="1409875"/>
                </a:lnTo>
                <a:lnTo>
                  <a:pt x="3468848" y="1415592"/>
                </a:lnTo>
                <a:lnTo>
                  <a:pt x="3482473" y="1420594"/>
                </a:lnTo>
                <a:lnTo>
                  <a:pt x="3496099" y="1425596"/>
                </a:lnTo>
                <a:lnTo>
                  <a:pt x="3509724" y="1429883"/>
                </a:lnTo>
                <a:lnTo>
                  <a:pt x="3524045" y="1434170"/>
                </a:lnTo>
              </a:path>
            </a:pathLst>
          </a:custGeom>
          <a:ln w="150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258123" y="4296453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0" y="28957"/>
                </a:moveTo>
                <a:lnTo>
                  <a:pt x="3439" y="15264"/>
                </a:lnTo>
                <a:lnTo>
                  <a:pt x="12567" y="5106"/>
                </a:lnTo>
                <a:lnTo>
                  <a:pt x="25597" y="0"/>
                </a:lnTo>
                <a:lnTo>
                  <a:pt x="41312" y="2657"/>
                </a:lnTo>
                <a:lnTo>
                  <a:pt x="52515" y="10321"/>
                </a:lnTo>
                <a:lnTo>
                  <a:pt x="58551" y="21711"/>
                </a:lnTo>
                <a:lnTo>
                  <a:pt x="56544" y="38303"/>
                </a:lnTo>
                <a:lnTo>
                  <a:pt x="49877" y="50278"/>
                </a:lnTo>
                <a:lnTo>
                  <a:pt x="39686" y="57238"/>
                </a:lnTo>
                <a:lnTo>
                  <a:pt x="22473" y="55834"/>
                </a:lnTo>
                <a:lnTo>
                  <a:pt x="10051" y="49864"/>
                </a:lnTo>
                <a:lnTo>
                  <a:pt x="2524" y="40504"/>
                </a:lnTo>
                <a:lnTo>
                  <a:pt x="0" y="28957"/>
                </a:lnTo>
                <a:close/>
              </a:path>
            </a:pathLst>
          </a:custGeom>
          <a:ln w="7153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258123" y="4430041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0" y="28955"/>
                </a:moveTo>
                <a:lnTo>
                  <a:pt x="3439" y="15306"/>
                </a:lnTo>
                <a:lnTo>
                  <a:pt x="12567" y="5131"/>
                </a:lnTo>
                <a:lnTo>
                  <a:pt x="25597" y="0"/>
                </a:lnTo>
                <a:lnTo>
                  <a:pt x="41312" y="2673"/>
                </a:lnTo>
                <a:lnTo>
                  <a:pt x="52514" y="10360"/>
                </a:lnTo>
                <a:lnTo>
                  <a:pt x="58551" y="21740"/>
                </a:lnTo>
                <a:lnTo>
                  <a:pt x="56549" y="38357"/>
                </a:lnTo>
                <a:lnTo>
                  <a:pt x="49896" y="50347"/>
                </a:lnTo>
                <a:lnTo>
                  <a:pt x="39724" y="57320"/>
                </a:lnTo>
                <a:lnTo>
                  <a:pt x="22519" y="55930"/>
                </a:lnTo>
                <a:lnTo>
                  <a:pt x="10095" y="49978"/>
                </a:lnTo>
                <a:lnTo>
                  <a:pt x="2555" y="40623"/>
                </a:lnTo>
                <a:lnTo>
                  <a:pt x="0" y="29025"/>
                </a:lnTo>
                <a:close/>
              </a:path>
            </a:pathLst>
          </a:custGeom>
          <a:ln w="71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258123" y="4563637"/>
            <a:ext cx="59055" cy="57785"/>
          </a:xfrm>
          <a:custGeom>
            <a:avLst/>
            <a:gdLst/>
            <a:ahLst/>
            <a:cxnLst/>
            <a:rect l="l" t="t" r="r" b="b"/>
            <a:pathLst>
              <a:path w="59054" h="57785">
                <a:moveTo>
                  <a:pt x="0" y="29044"/>
                </a:moveTo>
                <a:lnTo>
                  <a:pt x="3428" y="15349"/>
                </a:lnTo>
                <a:lnTo>
                  <a:pt x="12529" y="5153"/>
                </a:lnTo>
                <a:lnTo>
                  <a:pt x="25526" y="0"/>
                </a:lnTo>
                <a:lnTo>
                  <a:pt x="41247" y="2653"/>
                </a:lnTo>
                <a:lnTo>
                  <a:pt x="52459" y="10313"/>
                </a:lnTo>
                <a:lnTo>
                  <a:pt x="58523" y="21683"/>
                </a:lnTo>
                <a:lnTo>
                  <a:pt x="56543" y="38320"/>
                </a:lnTo>
                <a:lnTo>
                  <a:pt x="49912" y="50317"/>
                </a:lnTo>
                <a:lnTo>
                  <a:pt x="39763" y="57297"/>
                </a:lnTo>
                <a:lnTo>
                  <a:pt x="22529" y="55917"/>
                </a:lnTo>
                <a:lnTo>
                  <a:pt x="10091" y="49978"/>
                </a:lnTo>
                <a:lnTo>
                  <a:pt x="2548" y="40647"/>
                </a:lnTo>
                <a:lnTo>
                  <a:pt x="0" y="29090"/>
                </a:lnTo>
                <a:close/>
              </a:path>
            </a:pathLst>
          </a:custGeom>
          <a:ln w="7153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176492" y="4727697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0" y="0"/>
                </a:moveTo>
                <a:lnTo>
                  <a:pt x="223412" y="0"/>
                </a:lnTo>
              </a:path>
            </a:pathLst>
          </a:custGeom>
          <a:ln w="1500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176492" y="4861322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0" y="0"/>
                </a:moveTo>
                <a:lnTo>
                  <a:pt x="223412" y="0"/>
                </a:lnTo>
              </a:path>
            </a:pathLst>
          </a:custGeom>
          <a:ln w="15006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7443058" y="4267260"/>
            <a:ext cx="804545" cy="793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50" spc="15">
                <a:latin typeface="Arial"/>
                <a:cs typeface="Arial"/>
              </a:rPr>
              <a:t>E</a:t>
            </a:r>
            <a:r>
              <a:rPr dirty="0" sz="750" spc="15">
                <a:latin typeface="Arial"/>
                <a:cs typeface="Arial"/>
              </a:rPr>
              <a:t>xp</a:t>
            </a:r>
            <a:r>
              <a:rPr dirty="0" sz="750" spc="-5">
                <a:latin typeface="Arial"/>
                <a:cs typeface="Arial"/>
              </a:rPr>
              <a:t>.</a:t>
            </a:r>
            <a:r>
              <a:rPr dirty="0" sz="750" spc="15">
                <a:latin typeface="Arial"/>
                <a:cs typeface="Arial"/>
              </a:rPr>
              <a:t>d</a:t>
            </a:r>
            <a:r>
              <a:rPr dirty="0" sz="750" spc="5">
                <a:latin typeface="Arial"/>
                <a:cs typeface="Arial"/>
              </a:rPr>
              <a:t>at</a:t>
            </a:r>
            <a:r>
              <a:rPr dirty="0" sz="750" spc="10">
                <a:latin typeface="Arial"/>
                <a:cs typeface="Arial"/>
              </a:rPr>
              <a:t>a,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8.</a:t>
            </a:r>
            <a:r>
              <a:rPr dirty="0" sz="750" spc="15">
                <a:latin typeface="Arial"/>
                <a:cs typeface="Arial"/>
              </a:rPr>
              <a:t>7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V</a:t>
            </a:r>
            <a:endParaRPr sz="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750" spc="15">
                <a:latin typeface="Arial"/>
                <a:cs typeface="Arial"/>
              </a:rPr>
              <a:t>E</a:t>
            </a:r>
            <a:r>
              <a:rPr dirty="0" sz="750" spc="15">
                <a:latin typeface="Arial"/>
                <a:cs typeface="Arial"/>
              </a:rPr>
              <a:t>xp</a:t>
            </a:r>
            <a:r>
              <a:rPr dirty="0" sz="750" spc="-5">
                <a:latin typeface="Arial"/>
                <a:cs typeface="Arial"/>
              </a:rPr>
              <a:t>.</a:t>
            </a:r>
            <a:r>
              <a:rPr dirty="0" sz="750" spc="15">
                <a:latin typeface="Arial"/>
                <a:cs typeface="Arial"/>
              </a:rPr>
              <a:t>d</a:t>
            </a:r>
            <a:r>
              <a:rPr dirty="0" sz="750" spc="5">
                <a:latin typeface="Arial"/>
                <a:cs typeface="Arial"/>
              </a:rPr>
              <a:t>at</a:t>
            </a:r>
            <a:r>
              <a:rPr dirty="0" sz="750" spc="10">
                <a:latin typeface="Arial"/>
                <a:cs typeface="Arial"/>
              </a:rPr>
              <a:t>a,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7.</a:t>
            </a:r>
            <a:r>
              <a:rPr dirty="0" sz="750" spc="15">
                <a:latin typeface="Arial"/>
                <a:cs typeface="Arial"/>
              </a:rPr>
              <a:t>2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V</a:t>
            </a:r>
            <a:endParaRPr sz="750">
              <a:latin typeface="Arial"/>
              <a:cs typeface="Arial"/>
            </a:endParaRPr>
          </a:p>
          <a:p>
            <a:pPr marL="12700" marR="5080">
              <a:lnSpc>
                <a:spcPct val="116900"/>
              </a:lnSpc>
            </a:pPr>
            <a:r>
              <a:rPr dirty="0" sz="750" spc="15">
                <a:latin typeface="Arial"/>
                <a:cs typeface="Arial"/>
              </a:rPr>
              <a:t>E</a:t>
            </a:r>
            <a:r>
              <a:rPr dirty="0" sz="750" spc="15">
                <a:latin typeface="Arial"/>
                <a:cs typeface="Arial"/>
              </a:rPr>
              <a:t>xp</a:t>
            </a:r>
            <a:r>
              <a:rPr dirty="0" sz="750" spc="-5">
                <a:latin typeface="Arial"/>
                <a:cs typeface="Arial"/>
              </a:rPr>
              <a:t>.</a:t>
            </a:r>
            <a:r>
              <a:rPr dirty="0" sz="750" spc="15">
                <a:latin typeface="Arial"/>
                <a:cs typeface="Arial"/>
              </a:rPr>
              <a:t>d</a:t>
            </a:r>
            <a:r>
              <a:rPr dirty="0" sz="750" spc="5">
                <a:latin typeface="Arial"/>
                <a:cs typeface="Arial"/>
              </a:rPr>
              <a:t>at</a:t>
            </a:r>
            <a:r>
              <a:rPr dirty="0" sz="750" spc="10">
                <a:latin typeface="Arial"/>
                <a:cs typeface="Arial"/>
              </a:rPr>
              <a:t>a,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1</a:t>
            </a:r>
            <a:r>
              <a:rPr dirty="0" sz="750" spc="5">
                <a:latin typeface="Arial"/>
                <a:cs typeface="Arial"/>
              </a:rPr>
              <a:t>6.</a:t>
            </a:r>
            <a:r>
              <a:rPr dirty="0" sz="750" spc="15">
                <a:latin typeface="Arial"/>
                <a:cs typeface="Arial"/>
              </a:rPr>
              <a:t>5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V</a:t>
            </a:r>
            <a:r>
              <a:rPr dirty="0" sz="750" spc="10">
                <a:latin typeface="Arial"/>
                <a:cs typeface="Arial"/>
              </a:rPr>
              <a:t> Z-F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f</a:t>
            </a:r>
            <a:r>
              <a:rPr dirty="0" sz="750">
                <a:latin typeface="Arial"/>
                <a:cs typeface="Arial"/>
              </a:rPr>
              <a:t>it</a:t>
            </a:r>
            <a:r>
              <a:rPr dirty="0" sz="750" spc="5">
                <a:latin typeface="Arial"/>
                <a:cs typeface="Arial"/>
              </a:rPr>
              <a:t>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C</a:t>
            </a:r>
            <a:r>
              <a:rPr dirty="0" sz="750" spc="5">
                <a:latin typeface="Arial"/>
                <a:cs typeface="Arial"/>
              </a:rPr>
              <a:t>=</a:t>
            </a:r>
            <a:r>
              <a:rPr dirty="0" sz="750" spc="15">
                <a:latin typeface="Arial"/>
                <a:cs typeface="Arial"/>
              </a:rPr>
              <a:t>8</a:t>
            </a:r>
            <a:r>
              <a:rPr dirty="0" sz="750" spc="-5">
                <a:latin typeface="Arial"/>
                <a:cs typeface="Arial"/>
              </a:rPr>
              <a:t>.</a:t>
            </a:r>
            <a:r>
              <a:rPr dirty="0" sz="750" spc="15">
                <a:latin typeface="Arial"/>
                <a:cs typeface="Arial"/>
              </a:rPr>
              <a:t>6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pF</a:t>
            </a:r>
            <a:r>
              <a:rPr dirty="0" sz="750" spc="10">
                <a:latin typeface="Arial"/>
                <a:cs typeface="Arial"/>
              </a:rPr>
              <a:t> Z-F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f</a:t>
            </a:r>
            <a:r>
              <a:rPr dirty="0" sz="750">
                <a:latin typeface="Arial"/>
                <a:cs typeface="Arial"/>
              </a:rPr>
              <a:t>it</a:t>
            </a:r>
            <a:r>
              <a:rPr dirty="0" sz="750" spc="5">
                <a:latin typeface="Arial"/>
                <a:cs typeface="Arial"/>
              </a:rPr>
              <a:t>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C</a:t>
            </a:r>
            <a:r>
              <a:rPr dirty="0" sz="750" spc="5">
                <a:latin typeface="Arial"/>
                <a:cs typeface="Arial"/>
              </a:rPr>
              <a:t>=</a:t>
            </a:r>
            <a:r>
              <a:rPr dirty="0" sz="750" spc="15">
                <a:latin typeface="Arial"/>
                <a:cs typeface="Arial"/>
              </a:rPr>
              <a:t>8</a:t>
            </a:r>
            <a:r>
              <a:rPr dirty="0" sz="750" spc="-5">
                <a:latin typeface="Arial"/>
                <a:cs typeface="Arial"/>
              </a:rPr>
              <a:t>.</a:t>
            </a:r>
            <a:r>
              <a:rPr dirty="0" sz="750" spc="15">
                <a:latin typeface="Arial"/>
                <a:cs typeface="Arial"/>
              </a:rPr>
              <a:t>39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pF</a:t>
            </a:r>
            <a:r>
              <a:rPr dirty="0" sz="750" spc="10">
                <a:latin typeface="Arial"/>
                <a:cs typeface="Arial"/>
              </a:rPr>
              <a:t> Z-F</a:t>
            </a:r>
            <a:r>
              <a:rPr dirty="0" sz="750" spc="5">
                <a:latin typeface="Arial"/>
                <a:cs typeface="Arial"/>
              </a:rPr>
              <a:t> </a:t>
            </a:r>
            <a:r>
              <a:rPr dirty="0" sz="750" spc="10">
                <a:latin typeface="Arial"/>
                <a:cs typeface="Arial"/>
              </a:rPr>
              <a:t>f</a:t>
            </a:r>
            <a:r>
              <a:rPr dirty="0" sz="750">
                <a:latin typeface="Arial"/>
                <a:cs typeface="Arial"/>
              </a:rPr>
              <a:t>it</a:t>
            </a:r>
            <a:r>
              <a:rPr dirty="0" sz="750" spc="5">
                <a:latin typeface="Arial"/>
                <a:cs typeface="Arial"/>
              </a:rPr>
              <a:t>,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20">
                <a:latin typeface="Arial"/>
                <a:cs typeface="Arial"/>
              </a:rPr>
              <a:t>C</a:t>
            </a:r>
            <a:r>
              <a:rPr dirty="0" sz="750" spc="5">
                <a:latin typeface="Arial"/>
                <a:cs typeface="Arial"/>
              </a:rPr>
              <a:t>=</a:t>
            </a:r>
            <a:r>
              <a:rPr dirty="0" sz="750" spc="15">
                <a:latin typeface="Arial"/>
                <a:cs typeface="Arial"/>
              </a:rPr>
              <a:t>8</a:t>
            </a:r>
            <a:r>
              <a:rPr dirty="0" sz="750" spc="-5">
                <a:latin typeface="Arial"/>
                <a:cs typeface="Arial"/>
              </a:rPr>
              <a:t>.</a:t>
            </a:r>
            <a:r>
              <a:rPr dirty="0" sz="750" spc="15">
                <a:latin typeface="Arial"/>
                <a:cs typeface="Arial"/>
              </a:rPr>
              <a:t>52</a:t>
            </a:r>
            <a:r>
              <a:rPr dirty="0" sz="750">
                <a:latin typeface="Arial"/>
                <a:cs typeface="Arial"/>
              </a:rPr>
              <a:t> </a:t>
            </a:r>
            <a:r>
              <a:rPr dirty="0" sz="750" spc="15">
                <a:latin typeface="Arial"/>
                <a:cs typeface="Arial"/>
              </a:rPr>
              <a:t>pF</a:t>
            </a:r>
            <a:endParaRPr sz="7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176492" y="4994948"/>
            <a:ext cx="223520" cy="0"/>
          </a:xfrm>
          <a:custGeom>
            <a:avLst/>
            <a:gdLst/>
            <a:ahLst/>
            <a:cxnLst/>
            <a:rect l="l" t="t" r="r" b="b"/>
            <a:pathLst>
              <a:path w="223520" h="0">
                <a:moveTo>
                  <a:pt x="0" y="0"/>
                </a:moveTo>
                <a:lnTo>
                  <a:pt x="223412" y="0"/>
                </a:lnTo>
              </a:path>
            </a:pathLst>
          </a:custGeom>
          <a:ln w="1500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9843516" y="6048755"/>
            <a:ext cx="1170431" cy="8092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1393423" y="6108190"/>
            <a:ext cx="784859" cy="7498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15"/>
              </a:lnSpc>
            </a:pPr>
            <a:r>
              <a:rPr dirty="0" spc="-5"/>
              <a:t>Comp</a:t>
            </a:r>
            <a:r>
              <a:rPr dirty="0" spc="-40"/>
              <a:t>e</a:t>
            </a:r>
            <a:r>
              <a:rPr dirty="0"/>
              <a:t>ting</a:t>
            </a:r>
            <a:r>
              <a:rPr dirty="0" spc="-5"/>
              <a:t> </a:t>
            </a:r>
            <a:r>
              <a:rPr dirty="0" spc="-55"/>
              <a:t>e</a:t>
            </a:r>
            <a:r>
              <a:rPr dirty="0" spc="-60"/>
              <a:t>f</a:t>
            </a:r>
            <a:r>
              <a:rPr dirty="0" spc="-130"/>
              <a:t>f</a:t>
            </a:r>
            <a:r>
              <a:rPr dirty="0" spc="-5"/>
              <a:t>ect</a:t>
            </a:r>
            <a:r>
              <a:rPr dirty="0"/>
              <a:t>s</a:t>
            </a:r>
            <a:r>
              <a:rPr dirty="0" spc="5"/>
              <a:t> </a:t>
            </a:r>
            <a:r>
              <a:rPr dirty="0" spc="-5"/>
              <a:t>o</a:t>
            </a:r>
            <a:r>
              <a:rPr dirty="0"/>
              <a:t>f P</a:t>
            </a:r>
            <a:r>
              <a:rPr dirty="0" spc="-20"/>
              <a:t>E</a:t>
            </a:r>
            <a:r>
              <a:rPr dirty="0"/>
              <a:t>B and </a:t>
            </a:r>
            <a:r>
              <a:rPr dirty="0" spc="-75"/>
              <a:t>a</a:t>
            </a:r>
            <a:r>
              <a:rPr dirty="0" spc="-70"/>
              <a:t>v</a:t>
            </a:r>
            <a:r>
              <a:rPr dirty="0"/>
              <a:t>alanche</a:t>
            </a:r>
          </a:p>
          <a:p>
            <a:pPr marL="12700">
              <a:lnSpc>
                <a:spcPts val="5015"/>
              </a:lnSpc>
            </a:pPr>
            <a:r>
              <a:rPr dirty="0"/>
              <a:t>multipli</a:t>
            </a:r>
            <a:r>
              <a:rPr dirty="0" spc="-40"/>
              <a:t>c</a:t>
            </a:r>
            <a:r>
              <a:rPr dirty="0" spc="-50"/>
              <a:t>a</a:t>
            </a:r>
            <a:r>
              <a:rPr dirty="0"/>
              <a:t>tion</a:t>
            </a:r>
          </a:p>
        </p:txBody>
      </p:sp>
      <p:sp>
        <p:nvSpPr>
          <p:cNvPr id="3" name="object 3"/>
          <p:cNvSpPr/>
          <p:nvPr/>
        </p:nvSpPr>
        <p:spPr>
          <a:xfrm>
            <a:off x="2723388" y="6309359"/>
            <a:ext cx="1883664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867399"/>
            <a:ext cx="2467356" cy="990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843516" y="6048755"/>
            <a:ext cx="1170431" cy="809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393423" y="6108190"/>
            <a:ext cx="784859" cy="7498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489230" y="1741182"/>
            <a:ext cx="1516380" cy="177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64"/>
              </a:lnSpc>
            </a:pPr>
            <a:r>
              <a:rPr dirty="0" sz="1400" spc="-20">
                <a:latin typeface="Arial"/>
                <a:cs typeface="Arial"/>
              </a:rPr>
              <a:t>S</a:t>
            </a:r>
            <a:r>
              <a:rPr dirty="0" sz="1400" spc="-10">
                <a:latin typeface="Arial"/>
                <a:cs typeface="Arial"/>
              </a:rPr>
              <a:t>F1082,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 spc="-10">
                <a:latin typeface="Arial"/>
                <a:cs typeface="Arial"/>
              </a:rPr>
              <a:t>R=110um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51742" y="5617745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1889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69629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82335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95601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08103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21368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32855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846120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258623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672142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84645" y="5617745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4565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497910" y="2381781"/>
            <a:ext cx="0" cy="3281679"/>
          </a:xfrm>
          <a:custGeom>
            <a:avLst/>
            <a:gdLst/>
            <a:ahLst/>
            <a:cxnLst/>
            <a:rect l="l" t="t" r="r" b="b"/>
            <a:pathLst>
              <a:path w="0" h="3281679">
                <a:moveTo>
                  <a:pt x="0" y="0"/>
                </a:moveTo>
                <a:lnTo>
                  <a:pt x="0" y="328162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674907" y="5723179"/>
            <a:ext cx="1254760" cy="436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1150">
              <a:lnSpc>
                <a:spcPct val="100000"/>
              </a:lnSpc>
              <a:tabLst>
                <a:tab pos="687070" algn="l"/>
                <a:tab pos="1100455" algn="l"/>
              </a:tabLst>
            </a:pPr>
            <a:r>
              <a:rPr dirty="0" sz="1000">
                <a:latin typeface="Arial"/>
                <a:cs typeface="Arial"/>
              </a:rPr>
              <a:t>8	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	</a:t>
            </a:r>
            <a:r>
              <a:rPr dirty="0" sz="1000" spc="-5">
                <a:latin typeface="Arial"/>
                <a:cs typeface="Arial"/>
              </a:rPr>
              <a:t>12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</a:t>
            </a:r>
            <a:r>
              <a:rPr dirty="0" sz="1200" spc="-10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er</a:t>
            </a:r>
            <a:r>
              <a:rPr dirty="0" sz="12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e bias [V]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22181" y="5723179"/>
            <a:ext cx="965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34837" y="5723179"/>
            <a:ext cx="965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48229" y="5723179"/>
            <a:ext cx="965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60605" y="5723179"/>
            <a:ext cx="965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75437" y="5723179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88829" y="5723179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001459" y="5723179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414851" y="5723179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951742" y="2381781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1889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393755" y="3172719"/>
            <a:ext cx="178435" cy="16560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ur</a:t>
            </a:r>
            <a:r>
              <a:rPr dirty="0" sz="1200" spc="-10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ent</a:t>
            </a:r>
            <a:r>
              <a:rPr dirty="0" sz="1200" spc="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(D</a:t>
            </a:r>
            <a:r>
              <a:rPr dirty="0" sz="1200">
                <a:latin typeface="Arial"/>
                <a:cs typeface="Arial"/>
              </a:rPr>
              <a:t>ar</a:t>
            </a:r>
            <a:r>
              <a:rPr dirty="0" sz="1200" spc="-10">
                <a:latin typeface="Arial"/>
                <a:cs typeface="Arial"/>
              </a:rPr>
              <a:t>k</a:t>
            </a:r>
            <a:r>
              <a:rPr dirty="0" sz="1200" spc="-5">
                <a:latin typeface="Arial"/>
                <a:cs typeface="Arial"/>
              </a:rPr>
              <a:t>+</a:t>
            </a:r>
            <a:r>
              <a:rPr dirty="0" sz="1200" spc="5">
                <a:latin typeface="Arial"/>
                <a:cs typeface="Arial"/>
              </a:rPr>
              <a:t>T</a:t>
            </a:r>
            <a:r>
              <a:rPr dirty="0" sz="1200">
                <a:latin typeface="Arial"/>
                <a:cs typeface="Arial"/>
              </a:rPr>
              <a:t>otal)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[A]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97462" y="2381781"/>
            <a:ext cx="0" cy="3235960"/>
          </a:xfrm>
          <a:custGeom>
            <a:avLst/>
            <a:gdLst/>
            <a:ahLst/>
            <a:cxnLst/>
            <a:rect l="l" t="t" r="r" b="b"/>
            <a:pathLst>
              <a:path w="0" h="3235960">
                <a:moveTo>
                  <a:pt x="0" y="3235963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51742" y="525886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51742" y="489872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51742" y="453903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51742" y="418010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951742" y="382028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951742" y="346021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951742" y="310128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51742" y="2741597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661974" y="5542101"/>
            <a:ext cx="28575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-11</a:t>
            </a:r>
            <a:endParaRPr sz="6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61974" y="5183223"/>
            <a:ext cx="285750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-10</a:t>
            </a:r>
            <a:endParaRPr sz="6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61974" y="4823102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-9</a:t>
            </a:r>
            <a:endParaRPr sz="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61974" y="4463286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-8</a:t>
            </a:r>
            <a:endParaRPr sz="6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61974" y="4104484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-7</a:t>
            </a:r>
            <a:endParaRPr sz="6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61974" y="3744667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-6</a:t>
            </a:r>
            <a:endParaRPr sz="6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61974" y="3384597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-5</a:t>
            </a:r>
            <a:endParaRPr sz="6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61974" y="3025669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-4</a:t>
            </a:r>
            <a:endParaRPr sz="6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61974" y="2665852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-3</a:t>
            </a:r>
            <a:endParaRPr sz="6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78618" y="3025669"/>
            <a:ext cx="53848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5145" algn="l"/>
              </a:tabLst>
            </a:pPr>
            <a:r>
              <a:rPr dirty="0" sz="650" spc="-5" u="heavy">
                <a:latin typeface="Arial"/>
                <a:cs typeface="Arial"/>
              </a:rPr>
              <a:t> </a:t>
            </a:r>
            <a:r>
              <a:rPr dirty="0" sz="650" spc="-5" u="heavy">
                <a:latin typeface="Arial"/>
                <a:cs typeface="Arial"/>
              </a:rPr>
              <a:t>    </a:t>
            </a:r>
            <a:r>
              <a:rPr dirty="0" sz="650" spc="40" u="heavy">
                <a:latin typeface="Arial"/>
                <a:cs typeface="Arial"/>
              </a:rPr>
              <a:t> </a:t>
            </a:r>
            <a:r>
              <a:rPr dirty="0" sz="650">
                <a:latin typeface="Arial"/>
                <a:cs typeface="Arial"/>
              </a:rPr>
              <a:t> </a:t>
            </a:r>
            <a:r>
              <a:rPr dirty="0" sz="650" spc="-35">
                <a:latin typeface="Arial"/>
                <a:cs typeface="Arial"/>
              </a:rPr>
              <a:t> </a:t>
            </a:r>
            <a:r>
              <a:rPr dirty="0" sz="650" spc="-5" u="heavy">
                <a:latin typeface="Arial"/>
                <a:cs typeface="Arial"/>
              </a:rPr>
              <a:t> </a:t>
            </a:r>
            <a:r>
              <a:rPr dirty="0" sz="650" u="heavy">
                <a:latin typeface="Arial"/>
                <a:cs typeface="Arial"/>
              </a:rPr>
              <a:t>    </a:t>
            </a:r>
            <a:r>
              <a:rPr dirty="0" sz="650" spc="40" u="heavy">
                <a:latin typeface="Arial"/>
                <a:cs typeface="Arial"/>
              </a:rPr>
              <a:t> </a:t>
            </a:r>
            <a:r>
              <a:rPr dirty="0" sz="650">
                <a:latin typeface="Arial"/>
                <a:cs typeface="Arial"/>
              </a:rPr>
              <a:t> </a:t>
            </a:r>
            <a:r>
              <a:rPr dirty="0" sz="650" spc="-30">
                <a:latin typeface="Arial"/>
                <a:cs typeface="Arial"/>
              </a:rPr>
              <a:t> </a:t>
            </a:r>
            <a:r>
              <a:rPr dirty="0" sz="650" spc="-5" u="heavy">
                <a:latin typeface="Arial"/>
                <a:cs typeface="Arial"/>
              </a:rPr>
              <a:t> </a:t>
            </a:r>
            <a:r>
              <a:rPr dirty="0" sz="650" u="heavy"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61974" y="2306162"/>
            <a:ext cx="240029" cy="1549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-2</a:t>
            </a:r>
            <a:endParaRPr sz="6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78618" y="2665852"/>
            <a:ext cx="53848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25145" algn="l"/>
              </a:tabLst>
            </a:pPr>
            <a:r>
              <a:rPr dirty="0" sz="650" spc="-5" u="heavy">
                <a:latin typeface="Arial"/>
                <a:cs typeface="Arial"/>
              </a:rPr>
              <a:t> </a:t>
            </a:r>
            <a:r>
              <a:rPr dirty="0" sz="650" spc="-5" u="heavy">
                <a:latin typeface="Arial"/>
                <a:cs typeface="Arial"/>
              </a:rPr>
              <a:t>    </a:t>
            </a:r>
            <a:r>
              <a:rPr dirty="0" sz="650" spc="40" u="heavy">
                <a:latin typeface="Arial"/>
                <a:cs typeface="Arial"/>
              </a:rPr>
              <a:t> </a:t>
            </a:r>
            <a:r>
              <a:rPr dirty="0" sz="650">
                <a:latin typeface="Arial"/>
                <a:cs typeface="Arial"/>
              </a:rPr>
              <a:t> </a:t>
            </a:r>
            <a:r>
              <a:rPr dirty="0" sz="650" spc="-35">
                <a:latin typeface="Arial"/>
                <a:cs typeface="Arial"/>
              </a:rPr>
              <a:t> </a:t>
            </a:r>
            <a:r>
              <a:rPr dirty="0" sz="650" spc="-5" u="heavy">
                <a:latin typeface="Arial"/>
                <a:cs typeface="Arial"/>
              </a:rPr>
              <a:t> </a:t>
            </a:r>
            <a:r>
              <a:rPr dirty="0" sz="650" u="heavy">
                <a:latin typeface="Arial"/>
                <a:cs typeface="Arial"/>
              </a:rPr>
              <a:t>    </a:t>
            </a:r>
            <a:r>
              <a:rPr dirty="0" sz="650" spc="40" u="heavy">
                <a:latin typeface="Arial"/>
                <a:cs typeface="Arial"/>
              </a:rPr>
              <a:t> </a:t>
            </a:r>
            <a:r>
              <a:rPr dirty="0" sz="650">
                <a:latin typeface="Arial"/>
                <a:cs typeface="Arial"/>
              </a:rPr>
              <a:t> </a:t>
            </a:r>
            <a:r>
              <a:rPr dirty="0" sz="650" spc="-30">
                <a:latin typeface="Arial"/>
                <a:cs typeface="Arial"/>
              </a:rPr>
              <a:t> </a:t>
            </a:r>
            <a:r>
              <a:rPr dirty="0" sz="650" spc="-5" u="heavy">
                <a:latin typeface="Arial"/>
                <a:cs typeface="Arial"/>
              </a:rPr>
              <a:t> </a:t>
            </a:r>
            <a:r>
              <a:rPr dirty="0" sz="650" u="heavy">
                <a:latin typeface="Arial"/>
                <a:cs typeface="Arial"/>
              </a:rPr>
              <a:t>	</a:t>
            </a:r>
            <a:endParaRPr sz="65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10778" y="5218687"/>
            <a:ext cx="41275" cy="101600"/>
          </a:xfrm>
          <a:custGeom>
            <a:avLst/>
            <a:gdLst/>
            <a:ahLst/>
            <a:cxnLst/>
            <a:rect l="l" t="t" r="r" b="b"/>
            <a:pathLst>
              <a:path w="41275" h="101600">
                <a:moveTo>
                  <a:pt x="0" y="101362"/>
                </a:moveTo>
                <a:lnTo>
                  <a:pt x="41148" y="0"/>
                </a:lnTo>
              </a:path>
            </a:pathLst>
          </a:custGeom>
          <a:ln w="20113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469148" y="51975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51927" y="5196771"/>
            <a:ext cx="16510" cy="22225"/>
          </a:xfrm>
          <a:custGeom>
            <a:avLst/>
            <a:gdLst/>
            <a:ahLst/>
            <a:cxnLst/>
            <a:rect l="l" t="t" r="r" b="b"/>
            <a:pathLst>
              <a:path w="16510" h="22225">
                <a:moveTo>
                  <a:pt x="0" y="21916"/>
                </a:moveTo>
                <a:lnTo>
                  <a:pt x="16459" y="0"/>
                </a:lnTo>
              </a:path>
            </a:pathLst>
          </a:custGeom>
          <a:ln w="20107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21422" y="5064361"/>
            <a:ext cx="96520" cy="74295"/>
          </a:xfrm>
          <a:custGeom>
            <a:avLst/>
            <a:gdLst/>
            <a:ahLst/>
            <a:cxnLst/>
            <a:rect l="l" t="t" r="r" b="b"/>
            <a:pathLst>
              <a:path w="96520" h="74295">
                <a:moveTo>
                  <a:pt x="0" y="73967"/>
                </a:moveTo>
                <a:lnTo>
                  <a:pt x="13106" y="63009"/>
                </a:lnTo>
                <a:lnTo>
                  <a:pt x="55169" y="31047"/>
                </a:lnTo>
                <a:lnTo>
                  <a:pt x="96318" y="0"/>
                </a:lnTo>
              </a:path>
            </a:pathLst>
          </a:custGeom>
          <a:ln w="2009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645935" y="50477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617741" y="5047010"/>
            <a:ext cx="27940" cy="17780"/>
          </a:xfrm>
          <a:custGeom>
            <a:avLst/>
            <a:gdLst/>
            <a:ahLst/>
            <a:cxnLst/>
            <a:rect l="l" t="t" r="r" b="b"/>
            <a:pathLst>
              <a:path w="27939" h="17779">
                <a:moveTo>
                  <a:pt x="0" y="17350"/>
                </a:moveTo>
                <a:lnTo>
                  <a:pt x="27432" y="0"/>
                </a:lnTo>
              </a:path>
            </a:pathLst>
          </a:custGeom>
          <a:ln w="20097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06388" y="4967564"/>
            <a:ext cx="117475" cy="44450"/>
          </a:xfrm>
          <a:custGeom>
            <a:avLst/>
            <a:gdLst/>
            <a:ahLst/>
            <a:cxnLst/>
            <a:rect l="l" t="t" r="r" b="b"/>
            <a:pathLst>
              <a:path w="117475" h="44450">
                <a:moveTo>
                  <a:pt x="0" y="43832"/>
                </a:moveTo>
                <a:lnTo>
                  <a:pt x="34798" y="23742"/>
                </a:lnTo>
                <a:lnTo>
                  <a:pt x="75947" y="19176"/>
                </a:lnTo>
                <a:lnTo>
                  <a:pt x="117095" y="0"/>
                </a:lnTo>
              </a:path>
            </a:pathLst>
          </a:custGeom>
          <a:ln w="20093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830597" y="496467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823484" y="4963911"/>
            <a:ext cx="6350" cy="3810"/>
          </a:xfrm>
          <a:custGeom>
            <a:avLst/>
            <a:gdLst/>
            <a:ahLst/>
            <a:cxnLst/>
            <a:rect l="l" t="t" r="r" b="b"/>
            <a:pathLst>
              <a:path w="6350" h="3810">
                <a:moveTo>
                  <a:pt x="0" y="3652"/>
                </a:moveTo>
                <a:lnTo>
                  <a:pt x="6350" y="0"/>
                </a:lnTo>
              </a:path>
            </a:pathLst>
          </a:custGeom>
          <a:ln w="20096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891177" y="4886038"/>
            <a:ext cx="97790" cy="46355"/>
          </a:xfrm>
          <a:custGeom>
            <a:avLst/>
            <a:gdLst/>
            <a:ahLst/>
            <a:cxnLst/>
            <a:rect l="l" t="t" r="r" b="b"/>
            <a:pathLst>
              <a:path w="97789" h="46354">
                <a:moveTo>
                  <a:pt x="0" y="45912"/>
                </a:moveTo>
                <a:lnTo>
                  <a:pt x="15494" y="36780"/>
                </a:lnTo>
                <a:lnTo>
                  <a:pt x="56642" y="15473"/>
                </a:lnTo>
                <a:lnTo>
                  <a:pt x="97791" y="0"/>
                </a:lnTo>
              </a:path>
            </a:pathLst>
          </a:custGeom>
          <a:ln w="20094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015384" y="48739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988968" y="4873228"/>
            <a:ext cx="26034" cy="13335"/>
          </a:xfrm>
          <a:custGeom>
            <a:avLst/>
            <a:gdLst/>
            <a:ahLst/>
            <a:cxnLst/>
            <a:rect l="l" t="t" r="r" b="b"/>
            <a:pathLst>
              <a:path w="26035" h="13335">
                <a:moveTo>
                  <a:pt x="0" y="12809"/>
                </a:moveTo>
                <a:lnTo>
                  <a:pt x="25654" y="0"/>
                </a:lnTo>
              </a:path>
            </a:pathLst>
          </a:custGeom>
          <a:ln w="2009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075837" y="4808418"/>
            <a:ext cx="120014" cy="42545"/>
          </a:xfrm>
          <a:custGeom>
            <a:avLst/>
            <a:gdLst/>
            <a:ahLst/>
            <a:cxnLst/>
            <a:rect l="l" t="t" r="r" b="b"/>
            <a:pathLst>
              <a:path w="120014" h="42545">
                <a:moveTo>
                  <a:pt x="0" y="41980"/>
                </a:moveTo>
                <a:lnTo>
                  <a:pt x="36576" y="28283"/>
                </a:lnTo>
                <a:lnTo>
                  <a:pt x="78614" y="11795"/>
                </a:lnTo>
                <a:lnTo>
                  <a:pt x="119763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200046" y="48072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195601" y="4806515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0" y="1902"/>
                </a:moveTo>
                <a:lnTo>
                  <a:pt x="3683" y="0"/>
                </a:lnTo>
              </a:path>
            </a:pathLst>
          </a:custGeom>
          <a:ln w="2009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260626" y="4751725"/>
            <a:ext cx="99695" cy="33020"/>
          </a:xfrm>
          <a:custGeom>
            <a:avLst/>
            <a:gdLst/>
            <a:ahLst/>
            <a:cxnLst/>
            <a:rect l="l" t="t" r="r" b="b"/>
            <a:pathLst>
              <a:path w="99695" h="33020">
                <a:moveTo>
                  <a:pt x="0" y="32848"/>
                </a:moveTo>
                <a:lnTo>
                  <a:pt x="17272" y="28283"/>
                </a:lnTo>
                <a:lnTo>
                  <a:pt x="58420" y="11922"/>
                </a:lnTo>
                <a:lnTo>
                  <a:pt x="99569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84834" y="4743354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360195" y="4742593"/>
            <a:ext cx="24130" cy="9525"/>
          </a:xfrm>
          <a:custGeom>
            <a:avLst/>
            <a:gdLst/>
            <a:ahLst/>
            <a:cxnLst/>
            <a:rect l="l" t="t" r="r" b="b"/>
            <a:pathLst>
              <a:path w="24129" h="9525">
                <a:moveTo>
                  <a:pt x="0" y="9131"/>
                </a:moveTo>
                <a:lnTo>
                  <a:pt x="23876" y="0"/>
                </a:lnTo>
              </a:path>
            </a:pathLst>
          </a:custGeom>
          <a:ln w="20093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445287" y="4684124"/>
            <a:ext cx="121920" cy="38735"/>
          </a:xfrm>
          <a:custGeom>
            <a:avLst/>
            <a:gdLst/>
            <a:ahLst/>
            <a:cxnLst/>
            <a:rect l="l" t="t" r="r" b="b"/>
            <a:pathLst>
              <a:path w="121920" h="38735">
                <a:moveTo>
                  <a:pt x="0" y="38429"/>
                </a:moveTo>
                <a:lnTo>
                  <a:pt x="39370" y="25619"/>
                </a:lnTo>
                <a:lnTo>
                  <a:pt x="80519" y="12809"/>
                </a:lnTo>
                <a:lnTo>
                  <a:pt x="121668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69495" y="468399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66955" y="4683237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0" y="887"/>
                </a:moveTo>
                <a:lnTo>
                  <a:pt x="1778" y="0"/>
                </a:lnTo>
              </a:path>
            </a:pathLst>
          </a:custGeom>
          <a:ln w="2009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29948" y="4633012"/>
            <a:ext cx="102870" cy="31115"/>
          </a:xfrm>
          <a:custGeom>
            <a:avLst/>
            <a:gdLst/>
            <a:ahLst/>
            <a:cxnLst/>
            <a:rect l="l" t="t" r="r" b="b"/>
            <a:pathLst>
              <a:path w="102870" h="31114">
                <a:moveTo>
                  <a:pt x="0" y="31073"/>
                </a:moveTo>
                <a:lnTo>
                  <a:pt x="19304" y="25619"/>
                </a:lnTo>
                <a:lnTo>
                  <a:pt x="61342" y="11922"/>
                </a:lnTo>
                <a:lnTo>
                  <a:pt x="102490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754156" y="462654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732438" y="4625783"/>
            <a:ext cx="20955" cy="7620"/>
          </a:xfrm>
          <a:custGeom>
            <a:avLst/>
            <a:gdLst/>
            <a:ahLst/>
            <a:cxnLst/>
            <a:rect l="l" t="t" r="r" b="b"/>
            <a:pathLst>
              <a:path w="20954" h="7620">
                <a:moveTo>
                  <a:pt x="0" y="7229"/>
                </a:moveTo>
                <a:lnTo>
                  <a:pt x="20955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814736" y="4581900"/>
            <a:ext cx="82550" cy="26034"/>
          </a:xfrm>
          <a:custGeom>
            <a:avLst/>
            <a:gdLst/>
            <a:ahLst/>
            <a:cxnLst/>
            <a:rect l="l" t="t" r="r" b="b"/>
            <a:pathLst>
              <a:path w="82550" h="26035">
                <a:moveTo>
                  <a:pt x="0" y="25619"/>
                </a:moveTo>
                <a:lnTo>
                  <a:pt x="41148" y="12809"/>
                </a:lnTo>
                <a:lnTo>
                  <a:pt x="82297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938944" y="456985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897033" y="4569090"/>
            <a:ext cx="41275" cy="13335"/>
          </a:xfrm>
          <a:custGeom>
            <a:avLst/>
            <a:gdLst/>
            <a:ahLst/>
            <a:cxnLst/>
            <a:rect l="l" t="t" r="r" b="b"/>
            <a:pathLst>
              <a:path w="41275" h="13335">
                <a:moveTo>
                  <a:pt x="0" y="12809"/>
                </a:moveTo>
                <a:lnTo>
                  <a:pt x="41148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999397" y="4518865"/>
            <a:ext cx="104775" cy="31115"/>
          </a:xfrm>
          <a:custGeom>
            <a:avLst/>
            <a:gdLst/>
            <a:ahLst/>
            <a:cxnLst/>
            <a:rect l="l" t="t" r="r" b="b"/>
            <a:pathLst>
              <a:path w="104775" h="31114">
                <a:moveTo>
                  <a:pt x="0" y="31073"/>
                </a:moveTo>
                <a:lnTo>
                  <a:pt x="21971" y="25619"/>
                </a:lnTo>
                <a:lnTo>
                  <a:pt x="63120" y="12809"/>
                </a:lnTo>
                <a:lnTo>
                  <a:pt x="104268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123605" y="451417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103666" y="4513411"/>
            <a:ext cx="19685" cy="5715"/>
          </a:xfrm>
          <a:custGeom>
            <a:avLst/>
            <a:gdLst/>
            <a:ahLst/>
            <a:cxnLst/>
            <a:rect l="l" t="t" r="r" b="b"/>
            <a:pathLst>
              <a:path w="19685" h="5714">
                <a:moveTo>
                  <a:pt x="0" y="5453"/>
                </a:moveTo>
                <a:lnTo>
                  <a:pt x="19177" y="0"/>
                </a:lnTo>
              </a:path>
            </a:pathLst>
          </a:custGeom>
          <a:ln w="20091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84185" y="4473206"/>
            <a:ext cx="84455" cy="24130"/>
          </a:xfrm>
          <a:custGeom>
            <a:avLst/>
            <a:gdLst/>
            <a:ahLst/>
            <a:cxnLst/>
            <a:rect l="l" t="t" r="r" b="b"/>
            <a:pathLst>
              <a:path w="84454" h="24129">
                <a:moveTo>
                  <a:pt x="0" y="23717"/>
                </a:moveTo>
                <a:lnTo>
                  <a:pt x="889" y="23717"/>
                </a:lnTo>
                <a:lnTo>
                  <a:pt x="42037" y="11922"/>
                </a:lnTo>
                <a:lnTo>
                  <a:pt x="84075" y="0"/>
                </a:lnTo>
              </a:path>
            </a:pathLst>
          </a:custGeom>
          <a:ln w="20091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308393" y="44611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268261" y="4460397"/>
            <a:ext cx="39370" cy="13335"/>
          </a:xfrm>
          <a:custGeom>
            <a:avLst/>
            <a:gdLst/>
            <a:ahLst/>
            <a:cxnLst/>
            <a:rect l="l" t="t" r="r" b="b"/>
            <a:pathLst>
              <a:path w="39370" h="13335">
                <a:moveTo>
                  <a:pt x="0" y="12809"/>
                </a:moveTo>
                <a:lnTo>
                  <a:pt x="39370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368846" y="4407508"/>
            <a:ext cx="105410" cy="34925"/>
          </a:xfrm>
          <a:custGeom>
            <a:avLst/>
            <a:gdLst/>
            <a:ahLst/>
            <a:cxnLst/>
            <a:rect l="l" t="t" r="r" b="b"/>
            <a:pathLst>
              <a:path w="105410" h="34925">
                <a:moveTo>
                  <a:pt x="0" y="34624"/>
                </a:moveTo>
                <a:lnTo>
                  <a:pt x="22860" y="28283"/>
                </a:lnTo>
                <a:lnTo>
                  <a:pt x="64009" y="14585"/>
                </a:lnTo>
                <a:lnTo>
                  <a:pt x="105157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493054" y="44009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474004" y="4400152"/>
            <a:ext cx="18415" cy="7620"/>
          </a:xfrm>
          <a:custGeom>
            <a:avLst/>
            <a:gdLst/>
            <a:ahLst/>
            <a:cxnLst/>
            <a:rect l="l" t="t" r="r" b="b"/>
            <a:pathLst>
              <a:path w="18414" h="7620">
                <a:moveTo>
                  <a:pt x="0" y="7356"/>
                </a:moveTo>
                <a:lnTo>
                  <a:pt x="18288" y="0"/>
                </a:lnTo>
              </a:path>
            </a:pathLst>
          </a:custGeom>
          <a:ln w="20093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553507" y="4331664"/>
            <a:ext cx="86360" cy="43180"/>
          </a:xfrm>
          <a:custGeom>
            <a:avLst/>
            <a:gdLst/>
            <a:ahLst/>
            <a:cxnLst/>
            <a:rect l="l" t="t" r="r" b="b"/>
            <a:pathLst>
              <a:path w="86359" h="43179">
                <a:moveTo>
                  <a:pt x="0" y="42995"/>
                </a:moveTo>
                <a:lnTo>
                  <a:pt x="3683" y="41980"/>
                </a:lnTo>
                <a:lnTo>
                  <a:pt x="44831" y="22829"/>
                </a:lnTo>
                <a:lnTo>
                  <a:pt x="85980" y="0"/>
                </a:lnTo>
              </a:path>
            </a:pathLst>
          </a:custGeom>
          <a:ln w="2009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677715" y="430693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639488" y="4306171"/>
            <a:ext cx="37465" cy="26034"/>
          </a:xfrm>
          <a:custGeom>
            <a:avLst/>
            <a:gdLst/>
            <a:ahLst/>
            <a:cxnLst/>
            <a:rect l="l" t="t" r="r" b="b"/>
            <a:pathLst>
              <a:path w="37465" h="26035">
                <a:moveTo>
                  <a:pt x="0" y="25492"/>
                </a:moveTo>
                <a:lnTo>
                  <a:pt x="37465" y="0"/>
                </a:lnTo>
              </a:path>
            </a:pathLst>
          </a:custGeom>
          <a:ln w="20098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736391" y="4164629"/>
            <a:ext cx="67310" cy="87630"/>
          </a:xfrm>
          <a:custGeom>
            <a:avLst/>
            <a:gdLst/>
            <a:ahLst/>
            <a:cxnLst/>
            <a:rect l="l" t="t" r="r" b="b"/>
            <a:pathLst>
              <a:path w="67309" h="87629">
                <a:moveTo>
                  <a:pt x="0" y="87639"/>
                </a:moveTo>
                <a:lnTo>
                  <a:pt x="26543" y="60244"/>
                </a:lnTo>
                <a:lnTo>
                  <a:pt x="66803" y="0"/>
                </a:lnTo>
              </a:path>
            </a:pathLst>
          </a:custGeom>
          <a:ln w="20107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822244" y="412975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803194" y="4128990"/>
            <a:ext cx="18415" cy="36195"/>
          </a:xfrm>
          <a:custGeom>
            <a:avLst/>
            <a:gdLst/>
            <a:ahLst/>
            <a:cxnLst/>
            <a:rect l="l" t="t" r="r" b="b"/>
            <a:pathLst>
              <a:path w="18415" h="36195">
                <a:moveTo>
                  <a:pt x="0" y="35639"/>
                </a:moveTo>
                <a:lnTo>
                  <a:pt x="18288" y="0"/>
                </a:lnTo>
              </a:path>
            </a:pathLst>
          </a:custGeom>
          <a:ln w="20111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866187" y="39452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847137" y="3944452"/>
            <a:ext cx="18415" cy="123825"/>
          </a:xfrm>
          <a:custGeom>
            <a:avLst/>
            <a:gdLst/>
            <a:ahLst/>
            <a:cxnLst/>
            <a:rect l="l" t="t" r="r" b="b"/>
            <a:pathLst>
              <a:path w="18415" h="123825">
                <a:moveTo>
                  <a:pt x="0" y="123278"/>
                </a:moveTo>
                <a:lnTo>
                  <a:pt x="18288" y="0"/>
                </a:lnTo>
              </a:path>
            </a:pathLst>
          </a:custGeom>
          <a:ln w="20116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874569" y="3802022"/>
            <a:ext cx="12065" cy="81915"/>
          </a:xfrm>
          <a:custGeom>
            <a:avLst/>
            <a:gdLst/>
            <a:ahLst/>
            <a:cxnLst/>
            <a:rect l="l" t="t" r="r" b="b"/>
            <a:pathLst>
              <a:path w="12065" h="81914">
                <a:moveTo>
                  <a:pt x="0" y="81297"/>
                </a:moveTo>
                <a:lnTo>
                  <a:pt x="11811" y="0"/>
                </a:lnTo>
              </a:path>
            </a:pathLst>
          </a:custGeom>
          <a:ln w="20116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896286" y="37608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886380" y="3760042"/>
            <a:ext cx="9525" cy="42545"/>
          </a:xfrm>
          <a:custGeom>
            <a:avLst/>
            <a:gdLst/>
            <a:ahLst/>
            <a:cxnLst/>
            <a:rect l="l" t="t" r="r" b="b"/>
            <a:pathLst>
              <a:path w="9525" h="42545">
                <a:moveTo>
                  <a:pt x="0" y="41980"/>
                </a:moveTo>
                <a:lnTo>
                  <a:pt x="9144" y="0"/>
                </a:lnTo>
              </a:path>
            </a:pathLst>
          </a:custGeom>
          <a:ln w="2011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908351" y="3600870"/>
            <a:ext cx="19685" cy="98425"/>
          </a:xfrm>
          <a:custGeom>
            <a:avLst/>
            <a:gdLst/>
            <a:ahLst/>
            <a:cxnLst/>
            <a:rect l="l" t="t" r="r" b="b"/>
            <a:pathLst>
              <a:path w="19684" h="98425">
                <a:moveTo>
                  <a:pt x="0" y="98039"/>
                </a:moveTo>
                <a:lnTo>
                  <a:pt x="19177" y="0"/>
                </a:lnTo>
              </a:path>
            </a:pathLst>
          </a:custGeom>
          <a:ln w="20116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932862" y="357601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927529" y="3575250"/>
            <a:ext cx="5080" cy="26034"/>
          </a:xfrm>
          <a:custGeom>
            <a:avLst/>
            <a:gdLst/>
            <a:ahLst/>
            <a:cxnLst/>
            <a:rect l="l" t="t" r="r" b="b"/>
            <a:pathLst>
              <a:path w="5079" h="26035">
                <a:moveTo>
                  <a:pt x="0" y="25619"/>
                </a:moveTo>
                <a:lnTo>
                  <a:pt x="4572" y="0"/>
                </a:lnTo>
              </a:path>
            </a:pathLst>
          </a:custGeom>
          <a:ln w="20116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960295" y="339160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941245" y="3390840"/>
            <a:ext cx="18415" cy="123825"/>
          </a:xfrm>
          <a:custGeom>
            <a:avLst/>
            <a:gdLst/>
            <a:ahLst/>
            <a:cxnLst/>
            <a:rect l="l" t="t" r="r" b="b"/>
            <a:pathLst>
              <a:path w="18415" h="123825">
                <a:moveTo>
                  <a:pt x="0" y="123278"/>
                </a:moveTo>
                <a:lnTo>
                  <a:pt x="18288" y="0"/>
                </a:lnTo>
              </a:path>
            </a:pathLst>
          </a:custGeom>
          <a:ln w="20116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958619" y="3328249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 h="0">
                <a:moveTo>
                  <a:pt x="0" y="0"/>
                </a:moveTo>
                <a:lnTo>
                  <a:pt x="20117" y="0"/>
                </a:lnTo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996872" y="320706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968677" y="3206302"/>
            <a:ext cx="27940" cy="120650"/>
          </a:xfrm>
          <a:custGeom>
            <a:avLst/>
            <a:gdLst/>
            <a:ahLst/>
            <a:cxnLst/>
            <a:rect l="l" t="t" r="r" b="b"/>
            <a:pathLst>
              <a:path w="27940" h="120650">
                <a:moveTo>
                  <a:pt x="0" y="120615"/>
                </a:moveTo>
                <a:lnTo>
                  <a:pt x="27432" y="0"/>
                </a:lnTo>
              </a:path>
            </a:pathLst>
          </a:custGeom>
          <a:ln w="2011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999768" y="3144282"/>
            <a:ext cx="20320" cy="0"/>
          </a:xfrm>
          <a:custGeom>
            <a:avLst/>
            <a:gdLst/>
            <a:ahLst/>
            <a:cxnLst/>
            <a:rect l="l" t="t" r="r" b="b"/>
            <a:pathLst>
              <a:path w="20320" h="0">
                <a:moveTo>
                  <a:pt x="0" y="0"/>
                </a:moveTo>
                <a:lnTo>
                  <a:pt x="20117" y="0"/>
                </a:lnTo>
              </a:path>
            </a:pathLst>
          </a:custGeom>
          <a:ln w="3175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7048054" y="30226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7009826" y="3021891"/>
            <a:ext cx="37465" cy="121920"/>
          </a:xfrm>
          <a:custGeom>
            <a:avLst/>
            <a:gdLst/>
            <a:ahLst/>
            <a:cxnLst/>
            <a:rect l="l" t="t" r="r" b="b"/>
            <a:pathLst>
              <a:path w="37465" h="121919">
                <a:moveTo>
                  <a:pt x="0" y="121503"/>
                </a:moveTo>
                <a:lnTo>
                  <a:pt x="37465" y="0"/>
                </a:lnTo>
              </a:path>
            </a:pathLst>
          </a:custGeom>
          <a:ln w="20114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072946" y="2851178"/>
            <a:ext cx="61594" cy="109855"/>
          </a:xfrm>
          <a:custGeom>
            <a:avLst/>
            <a:gdLst/>
            <a:ahLst/>
            <a:cxnLst/>
            <a:rect l="l" t="t" r="r" b="b"/>
            <a:pathLst>
              <a:path w="61595" h="109855">
                <a:moveTo>
                  <a:pt x="0" y="109581"/>
                </a:moveTo>
                <a:lnTo>
                  <a:pt x="20066" y="63922"/>
                </a:lnTo>
                <a:lnTo>
                  <a:pt x="61215" y="0"/>
                </a:lnTo>
              </a:path>
            </a:pathLst>
          </a:custGeom>
          <a:ln w="20110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149655" y="284090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134161" y="2840144"/>
            <a:ext cx="15240" cy="11430"/>
          </a:xfrm>
          <a:custGeom>
            <a:avLst/>
            <a:gdLst/>
            <a:ahLst/>
            <a:cxnLst/>
            <a:rect l="l" t="t" r="r" b="b"/>
            <a:pathLst>
              <a:path w="15240" h="11430">
                <a:moveTo>
                  <a:pt x="0" y="11034"/>
                </a:moveTo>
                <a:lnTo>
                  <a:pt x="14732" y="0"/>
                </a:lnTo>
              </a:path>
            </a:pathLst>
          </a:custGeom>
          <a:ln w="2009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210108" y="2771656"/>
            <a:ext cx="90170" cy="28575"/>
          </a:xfrm>
          <a:custGeom>
            <a:avLst/>
            <a:gdLst/>
            <a:ahLst/>
            <a:cxnLst/>
            <a:rect l="l" t="t" r="r" b="b"/>
            <a:pathLst>
              <a:path w="90170" h="28575">
                <a:moveTo>
                  <a:pt x="0" y="28283"/>
                </a:moveTo>
                <a:lnTo>
                  <a:pt x="7366" y="24731"/>
                </a:lnTo>
                <a:lnTo>
                  <a:pt x="48514" y="11034"/>
                </a:lnTo>
                <a:lnTo>
                  <a:pt x="89663" y="0"/>
                </a:lnTo>
              </a:path>
            </a:pathLst>
          </a:custGeom>
          <a:ln w="20092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7334316" y="276518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299772" y="2764427"/>
            <a:ext cx="34290" cy="7620"/>
          </a:xfrm>
          <a:custGeom>
            <a:avLst/>
            <a:gdLst/>
            <a:ahLst/>
            <a:cxnLst/>
            <a:rect l="l" t="t" r="r" b="b"/>
            <a:pathLst>
              <a:path w="34290" h="7619">
                <a:moveTo>
                  <a:pt x="0" y="7229"/>
                </a:moveTo>
                <a:lnTo>
                  <a:pt x="33782" y="0"/>
                </a:lnTo>
              </a:path>
            </a:pathLst>
          </a:custGeom>
          <a:ln w="20091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394769" y="2747939"/>
            <a:ext cx="111760" cy="7620"/>
          </a:xfrm>
          <a:custGeom>
            <a:avLst/>
            <a:gdLst/>
            <a:ahLst/>
            <a:cxnLst/>
            <a:rect l="l" t="t" r="r" b="b"/>
            <a:pathLst>
              <a:path w="111759" h="7619">
                <a:moveTo>
                  <a:pt x="0" y="7356"/>
                </a:moveTo>
                <a:lnTo>
                  <a:pt x="29337" y="3678"/>
                </a:lnTo>
                <a:lnTo>
                  <a:pt x="70486" y="887"/>
                </a:lnTo>
                <a:lnTo>
                  <a:pt x="111634" y="0"/>
                </a:lnTo>
              </a:path>
            </a:pathLst>
          </a:custGeom>
          <a:ln w="2008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518978" y="274781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506404" y="2747051"/>
            <a:ext cx="12065" cy="1270"/>
          </a:xfrm>
          <a:custGeom>
            <a:avLst/>
            <a:gdLst/>
            <a:ahLst/>
            <a:cxnLst/>
            <a:rect l="l" t="t" r="r" b="b"/>
            <a:pathLst>
              <a:path w="12065" h="1269">
                <a:moveTo>
                  <a:pt x="0" y="887"/>
                </a:moveTo>
                <a:lnTo>
                  <a:pt x="11811" y="0"/>
                </a:lnTo>
              </a:path>
            </a:pathLst>
          </a:custGeom>
          <a:ln w="20090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579558" y="2744261"/>
            <a:ext cx="92710" cy="1905"/>
          </a:xfrm>
          <a:custGeom>
            <a:avLst/>
            <a:gdLst/>
            <a:ahLst/>
            <a:cxnLst/>
            <a:rect l="l" t="t" r="r" b="b"/>
            <a:pathLst>
              <a:path w="92709" h="1905">
                <a:moveTo>
                  <a:pt x="0" y="1902"/>
                </a:moveTo>
                <a:lnTo>
                  <a:pt x="9144" y="1902"/>
                </a:lnTo>
                <a:lnTo>
                  <a:pt x="50546" y="887"/>
                </a:lnTo>
                <a:lnTo>
                  <a:pt x="92584" y="0"/>
                </a:lnTo>
              </a:path>
            </a:pathLst>
          </a:custGeom>
          <a:ln w="2008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410626" y="533724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369629" y="5336487"/>
            <a:ext cx="40640" cy="123825"/>
          </a:xfrm>
          <a:custGeom>
            <a:avLst/>
            <a:gdLst/>
            <a:ahLst/>
            <a:cxnLst/>
            <a:rect l="l" t="t" r="r" b="b"/>
            <a:pathLst>
              <a:path w="40639" h="123825">
                <a:moveTo>
                  <a:pt x="0" y="123278"/>
                </a:moveTo>
                <a:lnTo>
                  <a:pt x="40234" y="0"/>
                </a:lnTo>
              </a:path>
            </a:pathLst>
          </a:custGeom>
          <a:ln w="20114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441868" y="5152938"/>
            <a:ext cx="92710" cy="122555"/>
          </a:xfrm>
          <a:custGeom>
            <a:avLst/>
            <a:gdLst/>
            <a:ahLst/>
            <a:cxnLst/>
            <a:rect l="l" t="t" r="r" b="b"/>
            <a:pathLst>
              <a:path w="92710" h="122554">
                <a:moveTo>
                  <a:pt x="0" y="122365"/>
                </a:moveTo>
                <a:lnTo>
                  <a:pt x="10058" y="103188"/>
                </a:lnTo>
                <a:lnTo>
                  <a:pt x="51207" y="44745"/>
                </a:lnTo>
                <a:lnTo>
                  <a:pt x="92660" y="0"/>
                </a:lnTo>
              </a:path>
            </a:pathLst>
          </a:custGeom>
          <a:ln w="20107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536206" y="5153700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534986" y="5142894"/>
            <a:ext cx="0" cy="20320"/>
          </a:xfrm>
          <a:custGeom>
            <a:avLst/>
            <a:gdLst/>
            <a:ahLst/>
            <a:cxnLst/>
            <a:rect l="l" t="t" r="r" b="b"/>
            <a:pathLst>
              <a:path w="0" h="20320">
                <a:moveTo>
                  <a:pt x="0" y="0"/>
                </a:moveTo>
                <a:lnTo>
                  <a:pt x="0" y="20089"/>
                </a:lnTo>
              </a:path>
            </a:pathLst>
          </a:custGeom>
          <a:ln w="3175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596709" y="5022355"/>
            <a:ext cx="103505" cy="80645"/>
          </a:xfrm>
          <a:custGeom>
            <a:avLst/>
            <a:gdLst/>
            <a:ahLst/>
            <a:cxnLst/>
            <a:rect l="l" t="t" r="r" b="b"/>
            <a:pathLst>
              <a:path w="103504" h="80645">
                <a:moveTo>
                  <a:pt x="0" y="80359"/>
                </a:moveTo>
                <a:lnTo>
                  <a:pt x="21031" y="63922"/>
                </a:lnTo>
                <a:lnTo>
                  <a:pt x="62180" y="29221"/>
                </a:lnTo>
                <a:lnTo>
                  <a:pt x="103328" y="0"/>
                </a:lnTo>
              </a:path>
            </a:pathLst>
          </a:custGeom>
          <a:ln w="20100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720866" y="500850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700038" y="5007744"/>
            <a:ext cx="20320" cy="14604"/>
          </a:xfrm>
          <a:custGeom>
            <a:avLst/>
            <a:gdLst/>
            <a:ahLst/>
            <a:cxnLst/>
            <a:rect l="l" t="t" r="r" b="b"/>
            <a:pathLst>
              <a:path w="20320" h="14604">
                <a:moveTo>
                  <a:pt x="0" y="14610"/>
                </a:moveTo>
                <a:lnTo>
                  <a:pt x="20066" y="0"/>
                </a:lnTo>
              </a:path>
            </a:pathLst>
          </a:custGeom>
          <a:ln w="20099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781446" y="4918252"/>
            <a:ext cx="84455" cy="57785"/>
          </a:xfrm>
          <a:custGeom>
            <a:avLst/>
            <a:gdLst/>
            <a:ahLst/>
            <a:cxnLst/>
            <a:rect l="l" t="t" r="r" b="b"/>
            <a:pathLst>
              <a:path w="84454" h="57785">
                <a:moveTo>
                  <a:pt x="0" y="57530"/>
                </a:moveTo>
                <a:lnTo>
                  <a:pt x="889" y="57530"/>
                </a:lnTo>
                <a:lnTo>
                  <a:pt x="42037" y="30134"/>
                </a:lnTo>
                <a:lnTo>
                  <a:pt x="84075" y="0"/>
                </a:lnTo>
              </a:path>
            </a:pathLst>
          </a:custGeom>
          <a:ln w="20098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905655" y="48949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865522" y="4894155"/>
            <a:ext cx="39370" cy="24130"/>
          </a:xfrm>
          <a:custGeom>
            <a:avLst/>
            <a:gdLst/>
            <a:ahLst/>
            <a:cxnLst/>
            <a:rect l="l" t="t" r="r" b="b"/>
            <a:pathLst>
              <a:path w="39370" h="24129">
                <a:moveTo>
                  <a:pt x="0" y="24097"/>
                </a:moveTo>
                <a:lnTo>
                  <a:pt x="39370" y="0"/>
                </a:lnTo>
              </a:path>
            </a:pathLst>
          </a:custGeom>
          <a:ln w="20097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966108" y="4825667"/>
            <a:ext cx="105410" cy="41275"/>
          </a:xfrm>
          <a:custGeom>
            <a:avLst/>
            <a:gdLst/>
            <a:ahLst/>
            <a:cxnLst/>
            <a:rect l="l" t="t" r="r" b="b"/>
            <a:pathLst>
              <a:path w="105410" h="41275">
                <a:moveTo>
                  <a:pt x="0" y="41092"/>
                </a:moveTo>
                <a:lnTo>
                  <a:pt x="22860" y="32975"/>
                </a:lnTo>
                <a:lnTo>
                  <a:pt x="64009" y="12809"/>
                </a:lnTo>
                <a:lnTo>
                  <a:pt x="105157" y="0"/>
                </a:lnTo>
              </a:path>
            </a:pathLst>
          </a:custGeom>
          <a:ln w="2009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090316" y="481729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071266" y="4816535"/>
            <a:ext cx="18415" cy="9525"/>
          </a:xfrm>
          <a:custGeom>
            <a:avLst/>
            <a:gdLst/>
            <a:ahLst/>
            <a:cxnLst/>
            <a:rect l="l" t="t" r="r" b="b"/>
            <a:pathLst>
              <a:path w="18414" h="9525">
                <a:moveTo>
                  <a:pt x="0" y="9131"/>
                </a:moveTo>
                <a:lnTo>
                  <a:pt x="18288" y="0"/>
                </a:lnTo>
              </a:path>
            </a:pathLst>
          </a:custGeom>
          <a:ln w="20095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150896" y="4762759"/>
            <a:ext cx="86360" cy="32384"/>
          </a:xfrm>
          <a:custGeom>
            <a:avLst/>
            <a:gdLst/>
            <a:ahLst/>
            <a:cxnLst/>
            <a:rect l="l" t="t" r="r" b="b"/>
            <a:pathLst>
              <a:path w="86360" h="32385">
                <a:moveTo>
                  <a:pt x="0" y="31961"/>
                </a:moveTo>
                <a:lnTo>
                  <a:pt x="3556" y="30946"/>
                </a:lnTo>
                <a:lnTo>
                  <a:pt x="44704" y="14585"/>
                </a:lnTo>
                <a:lnTo>
                  <a:pt x="85853" y="0"/>
                </a:lnTo>
              </a:path>
            </a:pathLst>
          </a:custGeom>
          <a:ln w="2009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275104" y="47498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236749" y="4749061"/>
            <a:ext cx="38100" cy="13970"/>
          </a:xfrm>
          <a:custGeom>
            <a:avLst/>
            <a:gdLst/>
            <a:ahLst/>
            <a:cxnLst/>
            <a:rect l="l" t="t" r="r" b="b"/>
            <a:pathLst>
              <a:path w="38100" h="13970">
                <a:moveTo>
                  <a:pt x="0" y="13697"/>
                </a:moveTo>
                <a:lnTo>
                  <a:pt x="37592" y="0"/>
                </a:lnTo>
              </a:path>
            </a:pathLst>
          </a:custGeom>
          <a:ln w="2009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335557" y="4693256"/>
            <a:ext cx="107950" cy="34925"/>
          </a:xfrm>
          <a:custGeom>
            <a:avLst/>
            <a:gdLst/>
            <a:ahLst/>
            <a:cxnLst/>
            <a:rect l="l" t="t" r="r" b="b"/>
            <a:pathLst>
              <a:path w="107950" h="34925">
                <a:moveTo>
                  <a:pt x="0" y="34751"/>
                </a:moveTo>
                <a:lnTo>
                  <a:pt x="24638" y="27395"/>
                </a:lnTo>
                <a:lnTo>
                  <a:pt x="65787" y="11922"/>
                </a:lnTo>
                <a:lnTo>
                  <a:pt x="107951" y="0"/>
                </a:lnTo>
              </a:path>
            </a:pathLst>
          </a:custGeom>
          <a:ln w="2009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459765" y="468767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443509" y="4686915"/>
            <a:ext cx="15875" cy="6350"/>
          </a:xfrm>
          <a:custGeom>
            <a:avLst/>
            <a:gdLst/>
            <a:ahLst/>
            <a:cxnLst/>
            <a:rect l="l" t="t" r="r" b="b"/>
            <a:pathLst>
              <a:path w="15875" h="6350">
                <a:moveTo>
                  <a:pt x="0" y="6341"/>
                </a:moveTo>
                <a:lnTo>
                  <a:pt x="15494" y="0"/>
                </a:lnTo>
              </a:path>
            </a:pathLst>
          </a:custGeom>
          <a:ln w="2009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520218" y="4639480"/>
            <a:ext cx="88265" cy="27940"/>
          </a:xfrm>
          <a:custGeom>
            <a:avLst/>
            <a:gdLst/>
            <a:ahLst/>
            <a:cxnLst/>
            <a:rect l="l" t="t" r="r" b="b"/>
            <a:pathLst>
              <a:path w="88264" h="27939">
                <a:moveTo>
                  <a:pt x="0" y="27395"/>
                </a:moveTo>
                <a:lnTo>
                  <a:pt x="5588" y="26380"/>
                </a:lnTo>
                <a:lnTo>
                  <a:pt x="46736" y="12682"/>
                </a:lnTo>
                <a:lnTo>
                  <a:pt x="87885" y="0"/>
                </a:lnTo>
              </a:path>
            </a:pathLst>
          </a:custGeom>
          <a:ln w="2009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644426" y="462831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608103" y="4627558"/>
            <a:ext cx="35560" cy="12065"/>
          </a:xfrm>
          <a:custGeom>
            <a:avLst/>
            <a:gdLst/>
            <a:ahLst/>
            <a:cxnLst/>
            <a:rect l="l" t="t" r="r" b="b"/>
            <a:pathLst>
              <a:path w="35560" h="12064">
                <a:moveTo>
                  <a:pt x="0" y="11922"/>
                </a:moveTo>
                <a:lnTo>
                  <a:pt x="35560" y="0"/>
                </a:lnTo>
              </a:path>
            </a:pathLst>
          </a:custGeom>
          <a:ln w="2009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705006" y="4577334"/>
            <a:ext cx="109855" cy="32384"/>
          </a:xfrm>
          <a:custGeom>
            <a:avLst/>
            <a:gdLst/>
            <a:ahLst/>
            <a:cxnLst/>
            <a:rect l="l" t="t" r="r" b="b"/>
            <a:pathLst>
              <a:path w="109854" h="32385">
                <a:moveTo>
                  <a:pt x="0" y="31961"/>
                </a:moveTo>
                <a:lnTo>
                  <a:pt x="27432" y="24605"/>
                </a:lnTo>
                <a:lnTo>
                  <a:pt x="68581" y="11922"/>
                </a:lnTo>
                <a:lnTo>
                  <a:pt x="109729" y="0"/>
                </a:lnTo>
              </a:path>
            </a:pathLst>
          </a:custGeom>
          <a:ln w="2009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829214" y="45735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814736" y="4572768"/>
            <a:ext cx="13970" cy="5080"/>
          </a:xfrm>
          <a:custGeom>
            <a:avLst/>
            <a:gdLst/>
            <a:ahLst/>
            <a:cxnLst/>
            <a:rect l="l" t="t" r="r" b="b"/>
            <a:pathLst>
              <a:path w="13970" h="5079">
                <a:moveTo>
                  <a:pt x="0" y="4565"/>
                </a:moveTo>
                <a:lnTo>
                  <a:pt x="13716" y="0"/>
                </a:lnTo>
              </a:path>
            </a:pathLst>
          </a:custGeom>
          <a:ln w="2009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889667" y="4526221"/>
            <a:ext cx="90805" cy="26034"/>
          </a:xfrm>
          <a:custGeom>
            <a:avLst/>
            <a:gdLst/>
            <a:ahLst/>
            <a:cxnLst/>
            <a:rect l="l" t="t" r="r" b="b"/>
            <a:pathLst>
              <a:path w="90804" h="26035">
                <a:moveTo>
                  <a:pt x="0" y="25492"/>
                </a:moveTo>
                <a:lnTo>
                  <a:pt x="7366" y="22829"/>
                </a:lnTo>
                <a:lnTo>
                  <a:pt x="48514" y="10907"/>
                </a:lnTo>
                <a:lnTo>
                  <a:pt x="90552" y="0"/>
                </a:lnTo>
              </a:path>
            </a:pathLst>
          </a:custGeom>
          <a:ln w="2009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013875" y="45187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980220" y="4517977"/>
            <a:ext cx="33020" cy="8255"/>
          </a:xfrm>
          <a:custGeom>
            <a:avLst/>
            <a:gdLst/>
            <a:ahLst/>
            <a:cxnLst/>
            <a:rect l="l" t="t" r="r" b="b"/>
            <a:pathLst>
              <a:path w="33020" h="8254">
                <a:moveTo>
                  <a:pt x="0" y="8243"/>
                </a:moveTo>
                <a:lnTo>
                  <a:pt x="32893" y="0"/>
                </a:lnTo>
              </a:path>
            </a:pathLst>
          </a:custGeom>
          <a:ln w="2009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074455" y="4470543"/>
            <a:ext cx="111125" cy="31115"/>
          </a:xfrm>
          <a:custGeom>
            <a:avLst/>
            <a:gdLst/>
            <a:ahLst/>
            <a:cxnLst/>
            <a:rect l="l" t="t" r="r" b="b"/>
            <a:pathLst>
              <a:path w="111125" h="31114">
                <a:moveTo>
                  <a:pt x="0" y="30946"/>
                </a:moveTo>
                <a:lnTo>
                  <a:pt x="29210" y="22829"/>
                </a:lnTo>
                <a:lnTo>
                  <a:pt x="70359" y="10907"/>
                </a:lnTo>
                <a:lnTo>
                  <a:pt x="110618" y="0"/>
                </a:lnTo>
              </a:path>
            </a:pathLst>
          </a:custGeom>
          <a:ln w="2009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198663" y="44676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185074" y="4466865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10">
                <a:moveTo>
                  <a:pt x="0" y="3678"/>
                </a:moveTo>
                <a:lnTo>
                  <a:pt x="12827" y="0"/>
                </a:lnTo>
              </a:path>
            </a:pathLst>
          </a:custGeom>
          <a:ln w="2009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259116" y="4421206"/>
            <a:ext cx="91440" cy="28575"/>
          </a:xfrm>
          <a:custGeom>
            <a:avLst/>
            <a:gdLst/>
            <a:ahLst/>
            <a:cxnLst/>
            <a:rect l="l" t="t" r="r" b="b"/>
            <a:pathLst>
              <a:path w="91439" h="28575">
                <a:moveTo>
                  <a:pt x="0" y="28283"/>
                </a:moveTo>
                <a:lnTo>
                  <a:pt x="9144" y="26507"/>
                </a:lnTo>
                <a:lnTo>
                  <a:pt x="50292" y="13697"/>
                </a:lnTo>
                <a:lnTo>
                  <a:pt x="91441" y="0"/>
                </a:lnTo>
              </a:path>
            </a:pathLst>
          </a:custGeom>
          <a:ln w="2009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383325" y="441093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350558" y="4410172"/>
            <a:ext cx="32384" cy="11430"/>
          </a:xfrm>
          <a:custGeom>
            <a:avLst/>
            <a:gdLst/>
            <a:ahLst/>
            <a:cxnLst/>
            <a:rect l="l" t="t" r="r" b="b"/>
            <a:pathLst>
              <a:path w="32385" h="11429">
                <a:moveTo>
                  <a:pt x="0" y="11034"/>
                </a:moveTo>
                <a:lnTo>
                  <a:pt x="32004" y="0"/>
                </a:lnTo>
              </a:path>
            </a:pathLst>
          </a:custGeom>
          <a:ln w="2009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443777" y="4333566"/>
            <a:ext cx="113664" cy="53975"/>
          </a:xfrm>
          <a:custGeom>
            <a:avLst/>
            <a:gdLst/>
            <a:ahLst/>
            <a:cxnLst/>
            <a:rect l="l" t="t" r="r" b="b"/>
            <a:pathLst>
              <a:path w="113665" h="53975">
                <a:moveTo>
                  <a:pt x="0" y="53775"/>
                </a:moveTo>
                <a:lnTo>
                  <a:pt x="30226" y="41980"/>
                </a:lnTo>
                <a:lnTo>
                  <a:pt x="71375" y="22829"/>
                </a:lnTo>
                <a:lnTo>
                  <a:pt x="113412" y="0"/>
                </a:lnTo>
              </a:path>
            </a:pathLst>
          </a:custGeom>
          <a:ln w="20094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567985" y="432697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557191" y="4326210"/>
            <a:ext cx="10160" cy="7620"/>
          </a:xfrm>
          <a:custGeom>
            <a:avLst/>
            <a:gdLst/>
            <a:ahLst/>
            <a:cxnLst/>
            <a:rect l="l" t="t" r="r" b="b"/>
            <a:pathLst>
              <a:path w="10159" h="7620">
                <a:moveTo>
                  <a:pt x="0" y="7356"/>
                </a:moveTo>
                <a:lnTo>
                  <a:pt x="10033" y="0"/>
                </a:lnTo>
              </a:path>
            </a:pathLst>
          </a:custGeom>
          <a:ln w="20099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628565" y="4172746"/>
            <a:ext cx="92710" cy="109855"/>
          </a:xfrm>
          <a:custGeom>
            <a:avLst/>
            <a:gdLst/>
            <a:ahLst/>
            <a:cxnLst/>
            <a:rect l="l" t="t" r="r" b="b"/>
            <a:pathLst>
              <a:path w="92709" h="109854">
                <a:moveTo>
                  <a:pt x="0" y="109581"/>
                </a:moveTo>
                <a:lnTo>
                  <a:pt x="10922" y="101463"/>
                </a:lnTo>
                <a:lnTo>
                  <a:pt x="52070" y="59356"/>
                </a:lnTo>
                <a:lnTo>
                  <a:pt x="92330" y="0"/>
                </a:lnTo>
              </a:path>
            </a:pathLst>
          </a:custGeom>
          <a:ln w="20105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728008" y="416171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720896" y="4160951"/>
            <a:ext cx="6350" cy="12065"/>
          </a:xfrm>
          <a:custGeom>
            <a:avLst/>
            <a:gdLst/>
            <a:ahLst/>
            <a:cxnLst/>
            <a:rect l="l" t="t" r="r" b="b"/>
            <a:pathLst>
              <a:path w="6350" h="12064">
                <a:moveTo>
                  <a:pt x="0" y="11795"/>
                </a:moveTo>
                <a:lnTo>
                  <a:pt x="6350" y="0"/>
                </a:lnTo>
              </a:path>
            </a:pathLst>
          </a:custGeom>
          <a:ln w="2011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756584" y="4087009"/>
            <a:ext cx="5715" cy="12700"/>
          </a:xfrm>
          <a:custGeom>
            <a:avLst/>
            <a:gdLst/>
            <a:ahLst/>
            <a:cxnLst/>
            <a:rect l="l" t="t" r="r" b="b"/>
            <a:pathLst>
              <a:path w="5715" h="12700">
                <a:moveTo>
                  <a:pt x="0" y="12682"/>
                </a:moveTo>
                <a:lnTo>
                  <a:pt x="5461" y="0"/>
                </a:lnTo>
              </a:path>
            </a:pathLst>
          </a:custGeom>
          <a:ln w="20112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778301" y="397717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762045" y="3976413"/>
            <a:ext cx="15875" cy="111125"/>
          </a:xfrm>
          <a:custGeom>
            <a:avLst/>
            <a:gdLst/>
            <a:ahLst/>
            <a:cxnLst/>
            <a:rect l="l" t="t" r="r" b="b"/>
            <a:pathLst>
              <a:path w="15875" h="111125">
                <a:moveTo>
                  <a:pt x="0" y="110595"/>
                </a:moveTo>
                <a:lnTo>
                  <a:pt x="15494" y="0"/>
                </a:lnTo>
              </a:path>
            </a:pathLst>
          </a:custGeom>
          <a:ln w="20116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803956" y="3792764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786683" y="3792003"/>
            <a:ext cx="16510" cy="123825"/>
          </a:xfrm>
          <a:custGeom>
            <a:avLst/>
            <a:gdLst/>
            <a:ahLst/>
            <a:cxnLst/>
            <a:rect l="l" t="t" r="r" b="b"/>
            <a:pathLst>
              <a:path w="16509" h="123825">
                <a:moveTo>
                  <a:pt x="0" y="123278"/>
                </a:moveTo>
                <a:lnTo>
                  <a:pt x="16510" y="0"/>
                </a:lnTo>
              </a:path>
            </a:pathLst>
          </a:custGeom>
          <a:ln w="20116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829610" y="36083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811449" y="3607592"/>
            <a:ext cx="17780" cy="123825"/>
          </a:xfrm>
          <a:custGeom>
            <a:avLst/>
            <a:gdLst/>
            <a:ahLst/>
            <a:cxnLst/>
            <a:rect l="l" t="t" r="r" b="b"/>
            <a:pathLst>
              <a:path w="17779" h="123825">
                <a:moveTo>
                  <a:pt x="0" y="123278"/>
                </a:moveTo>
                <a:lnTo>
                  <a:pt x="17399" y="0"/>
                </a:lnTo>
              </a:path>
            </a:pathLst>
          </a:custGeom>
          <a:ln w="20116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836976" y="3480255"/>
            <a:ext cx="8255" cy="66040"/>
          </a:xfrm>
          <a:custGeom>
            <a:avLst/>
            <a:gdLst/>
            <a:ahLst/>
            <a:cxnLst/>
            <a:rect l="l" t="t" r="r" b="b"/>
            <a:pathLst>
              <a:path w="8254" h="66039">
                <a:moveTo>
                  <a:pt x="0" y="65824"/>
                </a:moveTo>
                <a:lnTo>
                  <a:pt x="8255" y="0"/>
                </a:lnTo>
              </a:path>
            </a:pathLst>
          </a:custGeom>
          <a:ln w="20116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856027" y="342356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845231" y="3422801"/>
            <a:ext cx="10160" cy="57785"/>
          </a:xfrm>
          <a:custGeom>
            <a:avLst/>
            <a:gdLst/>
            <a:ahLst/>
            <a:cxnLst/>
            <a:rect l="l" t="t" r="r" b="b"/>
            <a:pathLst>
              <a:path w="10159" h="57785">
                <a:moveTo>
                  <a:pt x="0" y="57453"/>
                </a:moveTo>
                <a:lnTo>
                  <a:pt x="10033" y="0"/>
                </a:lnTo>
              </a:path>
            </a:pathLst>
          </a:custGeom>
          <a:ln w="20116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866314" y="3241054"/>
            <a:ext cx="20320" cy="120650"/>
          </a:xfrm>
          <a:custGeom>
            <a:avLst/>
            <a:gdLst/>
            <a:ahLst/>
            <a:cxnLst/>
            <a:rect l="l" t="t" r="r" b="b"/>
            <a:pathLst>
              <a:path w="20320" h="120650">
                <a:moveTo>
                  <a:pt x="0" y="120488"/>
                </a:moveTo>
                <a:lnTo>
                  <a:pt x="20066" y="0"/>
                </a:lnTo>
              </a:path>
            </a:pathLst>
          </a:custGeom>
          <a:ln w="20116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6890825" y="324181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888222" y="3231009"/>
            <a:ext cx="0" cy="20320"/>
          </a:xfrm>
          <a:custGeom>
            <a:avLst/>
            <a:gdLst/>
            <a:ahLst/>
            <a:cxnLst/>
            <a:rect l="l" t="t" r="r" b="b"/>
            <a:pathLst>
              <a:path w="0" h="20320">
                <a:moveTo>
                  <a:pt x="0" y="0"/>
                </a:moveTo>
                <a:lnTo>
                  <a:pt x="0" y="20089"/>
                </a:lnTo>
              </a:path>
            </a:pathLst>
          </a:custGeom>
          <a:ln w="368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6951278" y="3210868"/>
            <a:ext cx="18415" cy="11430"/>
          </a:xfrm>
          <a:custGeom>
            <a:avLst/>
            <a:gdLst/>
            <a:ahLst/>
            <a:cxnLst/>
            <a:rect l="l" t="t" r="r" b="b"/>
            <a:pathLst>
              <a:path w="18415" h="11430">
                <a:moveTo>
                  <a:pt x="0" y="11034"/>
                </a:moveTo>
                <a:lnTo>
                  <a:pt x="18288" y="0"/>
                </a:lnTo>
              </a:path>
            </a:pathLst>
          </a:custGeom>
          <a:ln w="20097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7010588" y="310572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969566" y="3104965"/>
            <a:ext cx="40640" cy="106045"/>
          </a:xfrm>
          <a:custGeom>
            <a:avLst/>
            <a:gdLst/>
            <a:ahLst/>
            <a:cxnLst/>
            <a:rect l="l" t="t" r="r" b="b"/>
            <a:pathLst>
              <a:path w="40640" h="106044">
                <a:moveTo>
                  <a:pt x="0" y="105902"/>
                </a:moveTo>
                <a:lnTo>
                  <a:pt x="40259" y="0"/>
                </a:lnTo>
              </a:path>
            </a:pathLst>
          </a:custGeom>
          <a:ln w="2011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7032687" y="2996272"/>
            <a:ext cx="18415" cy="47625"/>
          </a:xfrm>
          <a:custGeom>
            <a:avLst/>
            <a:gdLst/>
            <a:ahLst/>
            <a:cxnLst/>
            <a:rect l="l" t="t" r="r" b="b"/>
            <a:pathLst>
              <a:path w="18415" h="47625">
                <a:moveTo>
                  <a:pt x="0" y="47561"/>
                </a:moveTo>
                <a:lnTo>
                  <a:pt x="18288" y="0"/>
                </a:lnTo>
              </a:path>
            </a:pathLst>
          </a:custGeom>
          <a:ln w="2011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7088313" y="292131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7050975" y="2920554"/>
            <a:ext cx="36830" cy="76200"/>
          </a:xfrm>
          <a:custGeom>
            <a:avLst/>
            <a:gdLst/>
            <a:ahLst/>
            <a:cxnLst/>
            <a:rect l="l" t="t" r="r" b="b"/>
            <a:pathLst>
              <a:path w="36829" h="76200">
                <a:moveTo>
                  <a:pt x="0" y="75717"/>
                </a:moveTo>
                <a:lnTo>
                  <a:pt x="36576" y="0"/>
                </a:lnTo>
              </a:path>
            </a:pathLst>
          </a:custGeom>
          <a:ln w="2011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7125017" y="2782690"/>
            <a:ext cx="92710" cy="76835"/>
          </a:xfrm>
          <a:custGeom>
            <a:avLst/>
            <a:gdLst/>
            <a:ahLst/>
            <a:cxnLst/>
            <a:rect l="l" t="t" r="r" b="b"/>
            <a:pathLst>
              <a:path w="92709" h="76835">
                <a:moveTo>
                  <a:pt x="0" y="76605"/>
                </a:moveTo>
                <a:lnTo>
                  <a:pt x="9144" y="61132"/>
                </a:lnTo>
                <a:lnTo>
                  <a:pt x="51308" y="23717"/>
                </a:lnTo>
                <a:lnTo>
                  <a:pt x="92457" y="0"/>
                </a:lnTo>
              </a:path>
            </a:pathLst>
          </a:custGeom>
          <a:ln w="20100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7243764" y="277330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7217474" y="2772544"/>
            <a:ext cx="26034" cy="10160"/>
          </a:xfrm>
          <a:custGeom>
            <a:avLst/>
            <a:gdLst/>
            <a:ahLst/>
            <a:cxnLst/>
            <a:rect l="l" t="t" r="r" b="b"/>
            <a:pathLst>
              <a:path w="26034" h="10160">
                <a:moveTo>
                  <a:pt x="0" y="10146"/>
                </a:moveTo>
                <a:lnTo>
                  <a:pt x="25527" y="0"/>
                </a:lnTo>
              </a:path>
            </a:pathLst>
          </a:custGeom>
          <a:ln w="20093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7304344" y="2743373"/>
            <a:ext cx="120014" cy="12065"/>
          </a:xfrm>
          <a:custGeom>
            <a:avLst/>
            <a:gdLst/>
            <a:ahLst/>
            <a:cxnLst/>
            <a:rect l="l" t="t" r="r" b="b"/>
            <a:pathLst>
              <a:path w="120015" h="12064">
                <a:moveTo>
                  <a:pt x="0" y="11922"/>
                </a:moveTo>
                <a:lnTo>
                  <a:pt x="36576" y="4565"/>
                </a:lnTo>
                <a:lnTo>
                  <a:pt x="78614" y="3678"/>
                </a:lnTo>
                <a:lnTo>
                  <a:pt x="119763" y="0"/>
                </a:lnTo>
              </a:path>
            </a:pathLst>
          </a:custGeom>
          <a:ln w="20090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7428552" y="274324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7424107" y="2742485"/>
            <a:ext cx="3810" cy="1270"/>
          </a:xfrm>
          <a:custGeom>
            <a:avLst/>
            <a:gdLst/>
            <a:ahLst/>
            <a:cxnLst/>
            <a:rect l="l" t="t" r="r" b="b"/>
            <a:pathLst>
              <a:path w="3809" h="1269">
                <a:moveTo>
                  <a:pt x="0" y="887"/>
                </a:moveTo>
                <a:lnTo>
                  <a:pt x="3683" y="0"/>
                </a:lnTo>
              </a:path>
            </a:pathLst>
          </a:custGeom>
          <a:ln w="20091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7489005" y="2738363"/>
            <a:ext cx="99695" cy="0"/>
          </a:xfrm>
          <a:custGeom>
            <a:avLst/>
            <a:gdLst/>
            <a:ahLst/>
            <a:cxnLst/>
            <a:rect l="l" t="t" r="r" b="b"/>
            <a:pathLst>
              <a:path w="99695" h="0">
                <a:moveTo>
                  <a:pt x="0" y="0"/>
                </a:moveTo>
                <a:lnTo>
                  <a:pt x="99696" y="0"/>
                </a:lnTo>
              </a:path>
            </a:pathLst>
          </a:custGeom>
          <a:ln w="3175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7613213" y="27377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7588701" y="2737031"/>
            <a:ext cx="24130" cy="1270"/>
          </a:xfrm>
          <a:custGeom>
            <a:avLst/>
            <a:gdLst/>
            <a:ahLst/>
            <a:cxnLst/>
            <a:rect l="l" t="t" r="r" b="b"/>
            <a:pathLst>
              <a:path w="24129" h="1269">
                <a:moveTo>
                  <a:pt x="0" y="887"/>
                </a:moveTo>
                <a:lnTo>
                  <a:pt x="23749" y="0"/>
                </a:lnTo>
              </a:path>
            </a:pathLst>
          </a:custGeom>
          <a:ln w="20089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410778" y="5209556"/>
            <a:ext cx="41275" cy="92710"/>
          </a:xfrm>
          <a:custGeom>
            <a:avLst/>
            <a:gdLst/>
            <a:ahLst/>
            <a:cxnLst/>
            <a:rect l="l" t="t" r="r" b="b"/>
            <a:pathLst>
              <a:path w="41275" h="92710">
                <a:moveTo>
                  <a:pt x="0" y="92230"/>
                </a:moveTo>
                <a:lnTo>
                  <a:pt x="41148" y="0"/>
                </a:lnTo>
              </a:path>
            </a:pathLst>
          </a:custGeom>
          <a:ln w="2011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478292" y="517926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4451927" y="5178507"/>
            <a:ext cx="26034" cy="31115"/>
          </a:xfrm>
          <a:custGeom>
            <a:avLst/>
            <a:gdLst/>
            <a:ahLst/>
            <a:cxnLst/>
            <a:rect l="l" t="t" r="r" b="b"/>
            <a:pathLst>
              <a:path w="26035" h="31114">
                <a:moveTo>
                  <a:pt x="0" y="31047"/>
                </a:moveTo>
                <a:lnTo>
                  <a:pt x="25603" y="0"/>
                </a:lnTo>
              </a:path>
            </a:pathLst>
          </a:custGeom>
          <a:ln w="2010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534529" y="5053402"/>
            <a:ext cx="83820" cy="64135"/>
          </a:xfrm>
          <a:custGeom>
            <a:avLst/>
            <a:gdLst/>
            <a:ahLst/>
            <a:cxnLst/>
            <a:rect l="l" t="t" r="r" b="b"/>
            <a:pathLst>
              <a:path w="83820" h="64135">
                <a:moveTo>
                  <a:pt x="0" y="63922"/>
                </a:moveTo>
                <a:lnTo>
                  <a:pt x="42063" y="29221"/>
                </a:lnTo>
                <a:lnTo>
                  <a:pt x="83211" y="0"/>
                </a:lnTo>
              </a:path>
            </a:pathLst>
          </a:custGeom>
          <a:ln w="2009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658762" y="502768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617741" y="5026920"/>
            <a:ext cx="40640" cy="26670"/>
          </a:xfrm>
          <a:custGeom>
            <a:avLst/>
            <a:gdLst/>
            <a:ahLst/>
            <a:cxnLst/>
            <a:rect l="l" t="t" r="r" b="b"/>
            <a:pathLst>
              <a:path w="40639" h="26670">
                <a:moveTo>
                  <a:pt x="0" y="26482"/>
                </a:moveTo>
                <a:lnTo>
                  <a:pt x="40259" y="0"/>
                </a:lnTo>
              </a:path>
            </a:pathLst>
          </a:custGeom>
          <a:ln w="20098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719215" y="4952040"/>
            <a:ext cx="104775" cy="44450"/>
          </a:xfrm>
          <a:custGeom>
            <a:avLst/>
            <a:gdLst/>
            <a:ahLst/>
            <a:cxnLst/>
            <a:rect l="l" t="t" r="r" b="b"/>
            <a:pathLst>
              <a:path w="104775" h="44450">
                <a:moveTo>
                  <a:pt x="0" y="43832"/>
                </a:moveTo>
                <a:lnTo>
                  <a:pt x="21971" y="40179"/>
                </a:lnTo>
                <a:lnTo>
                  <a:pt x="63120" y="21003"/>
                </a:lnTo>
                <a:lnTo>
                  <a:pt x="104268" y="0"/>
                </a:lnTo>
              </a:path>
            </a:pathLst>
          </a:custGeom>
          <a:ln w="20093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843424" y="49427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823484" y="4941995"/>
            <a:ext cx="19685" cy="10160"/>
          </a:xfrm>
          <a:custGeom>
            <a:avLst/>
            <a:gdLst/>
            <a:ahLst/>
            <a:cxnLst/>
            <a:rect l="l" t="t" r="r" b="b"/>
            <a:pathLst>
              <a:path w="19685" h="10160">
                <a:moveTo>
                  <a:pt x="0" y="10044"/>
                </a:moveTo>
                <a:lnTo>
                  <a:pt x="19177" y="0"/>
                </a:lnTo>
              </a:path>
            </a:pathLst>
          </a:custGeom>
          <a:ln w="20095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904004" y="4870437"/>
            <a:ext cx="85090" cy="40640"/>
          </a:xfrm>
          <a:custGeom>
            <a:avLst/>
            <a:gdLst/>
            <a:ahLst/>
            <a:cxnLst/>
            <a:rect l="l" t="t" r="r" b="b"/>
            <a:pathLst>
              <a:path w="85089" h="40639">
                <a:moveTo>
                  <a:pt x="0" y="40205"/>
                </a:moveTo>
                <a:lnTo>
                  <a:pt x="2667" y="39317"/>
                </a:lnTo>
                <a:lnTo>
                  <a:pt x="43815" y="20165"/>
                </a:lnTo>
                <a:lnTo>
                  <a:pt x="84964" y="0"/>
                </a:lnTo>
              </a:path>
            </a:pathLst>
          </a:custGeom>
          <a:ln w="20094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028212" y="48583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988968" y="4857628"/>
            <a:ext cx="38735" cy="13335"/>
          </a:xfrm>
          <a:custGeom>
            <a:avLst/>
            <a:gdLst/>
            <a:ahLst/>
            <a:cxnLst/>
            <a:rect l="l" t="t" r="r" b="b"/>
            <a:pathLst>
              <a:path w="38735" h="13335">
                <a:moveTo>
                  <a:pt x="0" y="12809"/>
                </a:moveTo>
                <a:lnTo>
                  <a:pt x="38481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088665" y="4796496"/>
            <a:ext cx="107314" cy="36195"/>
          </a:xfrm>
          <a:custGeom>
            <a:avLst/>
            <a:gdLst/>
            <a:ahLst/>
            <a:cxnLst/>
            <a:rect l="l" t="t" r="r" b="b"/>
            <a:pathLst>
              <a:path w="107314" h="36195">
                <a:moveTo>
                  <a:pt x="0" y="35639"/>
                </a:moveTo>
                <a:lnTo>
                  <a:pt x="23749" y="29170"/>
                </a:lnTo>
                <a:lnTo>
                  <a:pt x="65787" y="11922"/>
                </a:lnTo>
                <a:lnTo>
                  <a:pt x="106935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212873" y="478990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195601" y="4789140"/>
            <a:ext cx="16510" cy="7620"/>
          </a:xfrm>
          <a:custGeom>
            <a:avLst/>
            <a:gdLst/>
            <a:ahLst/>
            <a:cxnLst/>
            <a:rect l="l" t="t" r="r" b="b"/>
            <a:pathLst>
              <a:path w="16510" h="7620">
                <a:moveTo>
                  <a:pt x="0" y="7356"/>
                </a:moveTo>
                <a:lnTo>
                  <a:pt x="16510" y="0"/>
                </a:lnTo>
              </a:path>
            </a:pathLst>
          </a:custGeom>
          <a:ln w="20094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5273326" y="4739930"/>
            <a:ext cx="86995" cy="28575"/>
          </a:xfrm>
          <a:custGeom>
            <a:avLst/>
            <a:gdLst/>
            <a:ahLst/>
            <a:cxnLst/>
            <a:rect l="l" t="t" r="r" b="b"/>
            <a:pathLst>
              <a:path w="86995" h="28575">
                <a:moveTo>
                  <a:pt x="0" y="28283"/>
                </a:moveTo>
                <a:lnTo>
                  <a:pt x="4572" y="27395"/>
                </a:lnTo>
                <a:lnTo>
                  <a:pt x="45720" y="13697"/>
                </a:lnTo>
                <a:lnTo>
                  <a:pt x="86869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397534" y="4729657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360195" y="4728895"/>
            <a:ext cx="36830" cy="11430"/>
          </a:xfrm>
          <a:custGeom>
            <a:avLst/>
            <a:gdLst/>
            <a:ahLst/>
            <a:cxnLst/>
            <a:rect l="l" t="t" r="r" b="b"/>
            <a:pathLst>
              <a:path w="36829" h="11429">
                <a:moveTo>
                  <a:pt x="0" y="11034"/>
                </a:moveTo>
                <a:lnTo>
                  <a:pt x="36576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458114" y="4678671"/>
            <a:ext cx="109220" cy="31115"/>
          </a:xfrm>
          <a:custGeom>
            <a:avLst/>
            <a:gdLst/>
            <a:ahLst/>
            <a:cxnLst/>
            <a:rect l="l" t="t" r="r" b="b"/>
            <a:pathLst>
              <a:path w="109220" h="31114">
                <a:moveTo>
                  <a:pt x="0" y="31073"/>
                </a:moveTo>
                <a:lnTo>
                  <a:pt x="26543" y="24731"/>
                </a:lnTo>
                <a:lnTo>
                  <a:pt x="67692" y="11034"/>
                </a:lnTo>
                <a:lnTo>
                  <a:pt x="108840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582322" y="46739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566955" y="4673217"/>
            <a:ext cx="14604" cy="5715"/>
          </a:xfrm>
          <a:custGeom>
            <a:avLst/>
            <a:gdLst/>
            <a:ahLst/>
            <a:cxnLst/>
            <a:rect l="l" t="t" r="r" b="b"/>
            <a:pathLst>
              <a:path w="14604" h="5714">
                <a:moveTo>
                  <a:pt x="0" y="5453"/>
                </a:moveTo>
                <a:lnTo>
                  <a:pt x="14605" y="0"/>
                </a:lnTo>
              </a:path>
            </a:pathLst>
          </a:custGeom>
          <a:ln w="20093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642775" y="4630349"/>
            <a:ext cx="90170" cy="24765"/>
          </a:xfrm>
          <a:custGeom>
            <a:avLst/>
            <a:gdLst/>
            <a:ahLst/>
            <a:cxnLst/>
            <a:rect l="l" t="t" r="r" b="b"/>
            <a:pathLst>
              <a:path w="90170" h="24764">
                <a:moveTo>
                  <a:pt x="0" y="24605"/>
                </a:moveTo>
                <a:lnTo>
                  <a:pt x="6477" y="23717"/>
                </a:lnTo>
                <a:lnTo>
                  <a:pt x="48514" y="11795"/>
                </a:lnTo>
                <a:lnTo>
                  <a:pt x="89663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766983" y="46219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732438" y="4621217"/>
            <a:ext cx="34290" cy="9525"/>
          </a:xfrm>
          <a:custGeom>
            <a:avLst/>
            <a:gdLst/>
            <a:ahLst/>
            <a:cxnLst/>
            <a:rect l="l" t="t" r="r" b="b"/>
            <a:pathLst>
              <a:path w="34289" h="9525">
                <a:moveTo>
                  <a:pt x="0" y="9131"/>
                </a:moveTo>
                <a:lnTo>
                  <a:pt x="33782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827563" y="4575558"/>
            <a:ext cx="111125" cy="29209"/>
          </a:xfrm>
          <a:custGeom>
            <a:avLst/>
            <a:gdLst/>
            <a:ahLst/>
            <a:cxnLst/>
            <a:rect l="l" t="t" r="r" b="b"/>
            <a:pathLst>
              <a:path w="111125" h="29210">
                <a:moveTo>
                  <a:pt x="0" y="29170"/>
                </a:moveTo>
                <a:lnTo>
                  <a:pt x="28321" y="21814"/>
                </a:lnTo>
                <a:lnTo>
                  <a:pt x="69470" y="10019"/>
                </a:lnTo>
                <a:lnTo>
                  <a:pt x="110618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951771" y="45726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938182" y="4571880"/>
            <a:ext cx="13335" cy="3810"/>
          </a:xfrm>
          <a:custGeom>
            <a:avLst/>
            <a:gdLst/>
            <a:ahLst/>
            <a:cxnLst/>
            <a:rect l="l" t="t" r="r" b="b"/>
            <a:pathLst>
              <a:path w="13335" h="3810">
                <a:moveTo>
                  <a:pt x="0" y="3678"/>
                </a:moveTo>
                <a:lnTo>
                  <a:pt x="12827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6012224" y="4530787"/>
            <a:ext cx="91440" cy="24130"/>
          </a:xfrm>
          <a:custGeom>
            <a:avLst/>
            <a:gdLst/>
            <a:ahLst/>
            <a:cxnLst/>
            <a:rect l="l" t="t" r="r" b="b"/>
            <a:pathLst>
              <a:path w="91439" h="24129">
                <a:moveTo>
                  <a:pt x="0" y="23717"/>
                </a:moveTo>
                <a:lnTo>
                  <a:pt x="9144" y="21941"/>
                </a:lnTo>
                <a:lnTo>
                  <a:pt x="50292" y="10907"/>
                </a:lnTo>
                <a:lnTo>
                  <a:pt x="91441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136432" y="452241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6103666" y="4521655"/>
            <a:ext cx="32384" cy="9525"/>
          </a:xfrm>
          <a:custGeom>
            <a:avLst/>
            <a:gdLst/>
            <a:ahLst/>
            <a:cxnLst/>
            <a:rect l="l" t="t" r="r" b="b"/>
            <a:pathLst>
              <a:path w="32385" h="9525">
                <a:moveTo>
                  <a:pt x="0" y="9131"/>
                </a:moveTo>
                <a:lnTo>
                  <a:pt x="32004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196885" y="4478660"/>
            <a:ext cx="113030" cy="28575"/>
          </a:xfrm>
          <a:custGeom>
            <a:avLst/>
            <a:gdLst/>
            <a:ahLst/>
            <a:cxnLst/>
            <a:rect l="l" t="t" r="r" b="b"/>
            <a:pathLst>
              <a:path w="113029" h="28575">
                <a:moveTo>
                  <a:pt x="0" y="28409"/>
                </a:moveTo>
                <a:lnTo>
                  <a:pt x="29337" y="21941"/>
                </a:lnTo>
                <a:lnTo>
                  <a:pt x="71375" y="11922"/>
                </a:lnTo>
                <a:lnTo>
                  <a:pt x="112523" y="0"/>
                </a:lnTo>
              </a:path>
            </a:pathLst>
          </a:custGeom>
          <a:ln w="20091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321094" y="44758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6309409" y="4475109"/>
            <a:ext cx="11430" cy="3810"/>
          </a:xfrm>
          <a:custGeom>
            <a:avLst/>
            <a:gdLst/>
            <a:ahLst/>
            <a:cxnLst/>
            <a:rect l="l" t="t" r="r" b="b"/>
            <a:pathLst>
              <a:path w="11429" h="3810">
                <a:moveTo>
                  <a:pt x="0" y="3551"/>
                </a:moveTo>
                <a:lnTo>
                  <a:pt x="10922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6381674" y="4428435"/>
            <a:ext cx="92710" cy="29845"/>
          </a:xfrm>
          <a:custGeom>
            <a:avLst/>
            <a:gdLst/>
            <a:ahLst/>
            <a:cxnLst/>
            <a:rect l="l" t="t" r="r" b="b"/>
            <a:pathLst>
              <a:path w="92710" h="29845">
                <a:moveTo>
                  <a:pt x="0" y="29297"/>
                </a:moveTo>
                <a:lnTo>
                  <a:pt x="10033" y="27395"/>
                </a:lnTo>
                <a:lnTo>
                  <a:pt x="51181" y="14712"/>
                </a:lnTo>
                <a:lnTo>
                  <a:pt x="92330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6505881" y="441651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6474004" y="4415752"/>
            <a:ext cx="31115" cy="12700"/>
          </a:xfrm>
          <a:custGeom>
            <a:avLst/>
            <a:gdLst/>
            <a:ahLst/>
            <a:cxnLst/>
            <a:rect l="l" t="t" r="r" b="b"/>
            <a:pathLst>
              <a:path w="31115" h="12700">
                <a:moveTo>
                  <a:pt x="0" y="12682"/>
                </a:moveTo>
                <a:lnTo>
                  <a:pt x="31115" y="0"/>
                </a:lnTo>
              </a:path>
            </a:pathLst>
          </a:custGeom>
          <a:ln w="20093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6566334" y="4320757"/>
            <a:ext cx="114300" cy="68580"/>
          </a:xfrm>
          <a:custGeom>
            <a:avLst/>
            <a:gdLst/>
            <a:ahLst/>
            <a:cxnLst/>
            <a:rect l="l" t="t" r="r" b="b"/>
            <a:pathLst>
              <a:path w="114300" h="68579">
                <a:moveTo>
                  <a:pt x="0" y="68488"/>
                </a:moveTo>
                <a:lnTo>
                  <a:pt x="32004" y="52888"/>
                </a:lnTo>
                <a:lnTo>
                  <a:pt x="73153" y="29170"/>
                </a:lnTo>
                <a:lnTo>
                  <a:pt x="114301" y="0"/>
                </a:lnTo>
              </a:path>
            </a:pathLst>
          </a:custGeom>
          <a:ln w="20097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6690542" y="431238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680637" y="4311625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>
                <a:moveTo>
                  <a:pt x="0" y="9131"/>
                </a:moveTo>
                <a:lnTo>
                  <a:pt x="9144" y="0"/>
                </a:lnTo>
              </a:path>
            </a:pathLst>
          </a:custGeom>
          <a:ln w="20103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747440" y="4173761"/>
            <a:ext cx="55880" cy="80010"/>
          </a:xfrm>
          <a:custGeom>
            <a:avLst/>
            <a:gdLst/>
            <a:ahLst/>
            <a:cxnLst/>
            <a:rect l="l" t="t" r="r" b="b"/>
            <a:pathLst>
              <a:path w="55879" h="80010">
                <a:moveTo>
                  <a:pt x="0" y="79395"/>
                </a:moveTo>
                <a:lnTo>
                  <a:pt x="14605" y="62019"/>
                </a:lnTo>
                <a:lnTo>
                  <a:pt x="55753" y="0"/>
                </a:lnTo>
              </a:path>
            </a:pathLst>
          </a:custGeom>
          <a:ln w="20108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825038" y="413063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6803194" y="4129878"/>
            <a:ext cx="21590" cy="44450"/>
          </a:xfrm>
          <a:custGeom>
            <a:avLst/>
            <a:gdLst/>
            <a:ahLst/>
            <a:cxnLst/>
            <a:rect l="l" t="t" r="r" b="b"/>
            <a:pathLst>
              <a:path w="21590" h="44450">
                <a:moveTo>
                  <a:pt x="0" y="43883"/>
                </a:moveTo>
                <a:lnTo>
                  <a:pt x="21082" y="0"/>
                </a:lnTo>
              </a:path>
            </a:pathLst>
          </a:custGeom>
          <a:ln w="2011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6867965" y="394622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6848025" y="3945467"/>
            <a:ext cx="19685" cy="123825"/>
          </a:xfrm>
          <a:custGeom>
            <a:avLst/>
            <a:gdLst/>
            <a:ahLst/>
            <a:cxnLst/>
            <a:rect l="l" t="t" r="r" b="b"/>
            <a:pathLst>
              <a:path w="19684" h="123825">
                <a:moveTo>
                  <a:pt x="0" y="123278"/>
                </a:moveTo>
                <a:lnTo>
                  <a:pt x="19177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6876346" y="3812042"/>
            <a:ext cx="10160" cy="72390"/>
          </a:xfrm>
          <a:custGeom>
            <a:avLst/>
            <a:gdLst/>
            <a:ahLst/>
            <a:cxnLst/>
            <a:rect l="l" t="t" r="r" b="b"/>
            <a:pathLst>
              <a:path w="10159" h="72389">
                <a:moveTo>
                  <a:pt x="0" y="72166"/>
                </a:moveTo>
                <a:lnTo>
                  <a:pt x="10033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6897175" y="3761690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6886380" y="3760929"/>
            <a:ext cx="10160" cy="51435"/>
          </a:xfrm>
          <a:custGeom>
            <a:avLst/>
            <a:gdLst/>
            <a:ahLst/>
            <a:cxnLst/>
            <a:rect l="l" t="t" r="r" b="b"/>
            <a:pathLst>
              <a:path w="10159" h="51435">
                <a:moveTo>
                  <a:pt x="0" y="51112"/>
                </a:moveTo>
                <a:lnTo>
                  <a:pt x="10033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6908351" y="3593514"/>
            <a:ext cx="19685" cy="106680"/>
          </a:xfrm>
          <a:custGeom>
            <a:avLst/>
            <a:gdLst/>
            <a:ahLst/>
            <a:cxnLst/>
            <a:rect l="l" t="t" r="r" b="b"/>
            <a:pathLst>
              <a:path w="19684" h="106679">
                <a:moveTo>
                  <a:pt x="0" y="106283"/>
                </a:moveTo>
                <a:lnTo>
                  <a:pt x="19177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6931085" y="35768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6927529" y="3576138"/>
            <a:ext cx="3175" cy="17780"/>
          </a:xfrm>
          <a:custGeom>
            <a:avLst/>
            <a:gdLst/>
            <a:ahLst/>
            <a:cxnLst/>
            <a:rect l="l" t="t" r="r" b="b"/>
            <a:pathLst>
              <a:path w="3175" h="17779">
                <a:moveTo>
                  <a:pt x="0" y="17375"/>
                </a:moveTo>
                <a:lnTo>
                  <a:pt x="2794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6957628" y="3392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6939467" y="3391727"/>
            <a:ext cx="17780" cy="123825"/>
          </a:xfrm>
          <a:custGeom>
            <a:avLst/>
            <a:gdLst/>
            <a:ahLst/>
            <a:cxnLst/>
            <a:rect l="l" t="t" r="r" b="b"/>
            <a:pathLst>
              <a:path w="17779" h="123825">
                <a:moveTo>
                  <a:pt x="0" y="123278"/>
                </a:moveTo>
                <a:lnTo>
                  <a:pt x="17399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6966010" y="3308654"/>
            <a:ext cx="3175" cy="22225"/>
          </a:xfrm>
          <a:custGeom>
            <a:avLst/>
            <a:gdLst/>
            <a:ahLst/>
            <a:cxnLst/>
            <a:rect l="l" t="t" r="r" b="b"/>
            <a:pathLst>
              <a:path w="3175" h="22225">
                <a:moveTo>
                  <a:pt x="0" y="21941"/>
                </a:moveTo>
                <a:lnTo>
                  <a:pt x="2667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6989633" y="320807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6968677" y="3207317"/>
            <a:ext cx="20320" cy="101600"/>
          </a:xfrm>
          <a:custGeom>
            <a:avLst/>
            <a:gdLst/>
            <a:ahLst/>
            <a:cxnLst/>
            <a:rect l="l" t="t" r="r" b="b"/>
            <a:pathLst>
              <a:path w="20320" h="101600">
                <a:moveTo>
                  <a:pt x="0" y="101337"/>
                </a:moveTo>
                <a:lnTo>
                  <a:pt x="20193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7000681" y="3097736"/>
            <a:ext cx="9525" cy="48895"/>
          </a:xfrm>
          <a:custGeom>
            <a:avLst/>
            <a:gdLst/>
            <a:ahLst/>
            <a:cxnLst/>
            <a:rect l="l" t="t" r="r" b="b"/>
            <a:pathLst>
              <a:path w="9525" h="48894">
                <a:moveTo>
                  <a:pt x="0" y="48322"/>
                </a:moveTo>
                <a:lnTo>
                  <a:pt x="9144" y="0"/>
                </a:lnTo>
              </a:path>
            </a:pathLst>
          </a:custGeom>
          <a:ln w="20116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7034338" y="3023540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7009826" y="3022779"/>
            <a:ext cx="24130" cy="75565"/>
          </a:xfrm>
          <a:custGeom>
            <a:avLst/>
            <a:gdLst/>
            <a:ahLst/>
            <a:cxnLst/>
            <a:rect l="l" t="t" r="r" b="b"/>
            <a:pathLst>
              <a:path w="24129" h="75564">
                <a:moveTo>
                  <a:pt x="0" y="74956"/>
                </a:moveTo>
                <a:lnTo>
                  <a:pt x="23749" y="0"/>
                </a:lnTo>
              </a:path>
            </a:pathLst>
          </a:custGeom>
          <a:ln w="20114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7053769" y="2869442"/>
            <a:ext cx="39370" cy="92710"/>
          </a:xfrm>
          <a:custGeom>
            <a:avLst/>
            <a:gdLst/>
            <a:ahLst/>
            <a:cxnLst/>
            <a:rect l="l" t="t" r="r" b="b"/>
            <a:pathLst>
              <a:path w="39370" h="92710">
                <a:moveTo>
                  <a:pt x="0" y="92205"/>
                </a:moveTo>
                <a:lnTo>
                  <a:pt x="39243" y="0"/>
                </a:lnTo>
              </a:path>
            </a:pathLst>
          </a:custGeom>
          <a:ln w="2011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7115746" y="283912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7093012" y="2838368"/>
            <a:ext cx="22225" cy="31115"/>
          </a:xfrm>
          <a:custGeom>
            <a:avLst/>
            <a:gdLst/>
            <a:ahLst/>
            <a:cxnLst/>
            <a:rect l="l" t="t" r="r" b="b"/>
            <a:pathLst>
              <a:path w="22225" h="31114">
                <a:moveTo>
                  <a:pt x="0" y="31073"/>
                </a:moveTo>
                <a:lnTo>
                  <a:pt x="21971" y="0"/>
                </a:lnTo>
              </a:path>
            </a:pathLst>
          </a:custGeom>
          <a:ln w="20108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7167181" y="2738807"/>
            <a:ext cx="91440" cy="43180"/>
          </a:xfrm>
          <a:custGeom>
            <a:avLst/>
            <a:gdLst/>
            <a:ahLst/>
            <a:cxnLst/>
            <a:rect l="l" t="t" r="r" b="b"/>
            <a:pathLst>
              <a:path w="91440" h="43180">
                <a:moveTo>
                  <a:pt x="0" y="42868"/>
                </a:moveTo>
                <a:lnTo>
                  <a:pt x="9144" y="35639"/>
                </a:lnTo>
                <a:lnTo>
                  <a:pt x="50292" y="13697"/>
                </a:lnTo>
                <a:lnTo>
                  <a:pt x="91441" y="0"/>
                </a:lnTo>
              </a:path>
            </a:pathLst>
          </a:custGeom>
          <a:ln w="20094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7291389" y="27286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7258623" y="2727900"/>
            <a:ext cx="32384" cy="11430"/>
          </a:xfrm>
          <a:custGeom>
            <a:avLst/>
            <a:gdLst/>
            <a:ahLst/>
            <a:cxnLst/>
            <a:rect l="l" t="t" r="r" b="b"/>
            <a:pathLst>
              <a:path w="32384" h="11430">
                <a:moveTo>
                  <a:pt x="0" y="10907"/>
                </a:moveTo>
                <a:lnTo>
                  <a:pt x="32004" y="0"/>
                </a:lnTo>
              </a:path>
            </a:pathLst>
          </a:custGeom>
          <a:ln w="20092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7351843" y="2699490"/>
            <a:ext cx="113664" cy="13970"/>
          </a:xfrm>
          <a:custGeom>
            <a:avLst/>
            <a:gdLst/>
            <a:ahLst/>
            <a:cxnLst/>
            <a:rect l="l" t="t" r="r" b="b"/>
            <a:pathLst>
              <a:path w="113665" h="13969">
                <a:moveTo>
                  <a:pt x="0" y="13697"/>
                </a:moveTo>
                <a:lnTo>
                  <a:pt x="31115" y="9131"/>
                </a:lnTo>
                <a:lnTo>
                  <a:pt x="72264" y="3678"/>
                </a:lnTo>
                <a:lnTo>
                  <a:pt x="113412" y="0"/>
                </a:lnTo>
              </a:path>
            </a:pathLst>
          </a:custGeom>
          <a:ln w="20090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7476051" y="269936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7465255" y="2698602"/>
            <a:ext cx="10160" cy="1270"/>
          </a:xfrm>
          <a:custGeom>
            <a:avLst/>
            <a:gdLst/>
            <a:ahLst/>
            <a:cxnLst/>
            <a:rect l="l" t="t" r="r" b="b"/>
            <a:pathLst>
              <a:path w="10159" h="1269">
                <a:moveTo>
                  <a:pt x="0" y="887"/>
                </a:moveTo>
                <a:lnTo>
                  <a:pt x="10033" y="0"/>
                </a:lnTo>
              </a:path>
            </a:pathLst>
          </a:custGeom>
          <a:ln w="20090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7536504" y="2693148"/>
            <a:ext cx="93980" cy="1905"/>
          </a:xfrm>
          <a:custGeom>
            <a:avLst/>
            <a:gdLst/>
            <a:ahLst/>
            <a:cxnLst/>
            <a:rect l="l" t="t" r="r" b="b"/>
            <a:pathLst>
              <a:path w="93979" h="1905">
                <a:moveTo>
                  <a:pt x="0" y="1775"/>
                </a:moveTo>
                <a:lnTo>
                  <a:pt x="11049" y="1775"/>
                </a:lnTo>
                <a:lnTo>
                  <a:pt x="52197" y="887"/>
                </a:lnTo>
                <a:lnTo>
                  <a:pt x="93600" y="0"/>
                </a:lnTo>
              </a:path>
            </a:pathLst>
          </a:custGeom>
          <a:ln w="2008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7661093" y="26930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7630104" y="2692261"/>
            <a:ext cx="30480" cy="1270"/>
          </a:xfrm>
          <a:custGeom>
            <a:avLst/>
            <a:gdLst/>
            <a:ahLst/>
            <a:cxnLst/>
            <a:rect l="l" t="t" r="r" b="b"/>
            <a:pathLst>
              <a:path w="30479" h="1269">
                <a:moveTo>
                  <a:pt x="0" y="887"/>
                </a:moveTo>
                <a:lnTo>
                  <a:pt x="30226" y="0"/>
                </a:lnTo>
              </a:path>
            </a:pathLst>
          </a:custGeom>
          <a:ln w="2008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4407882" y="5266020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4369629" y="5265259"/>
            <a:ext cx="38100" cy="123825"/>
          </a:xfrm>
          <a:custGeom>
            <a:avLst/>
            <a:gdLst/>
            <a:ahLst/>
            <a:cxnLst/>
            <a:rect l="l" t="t" r="r" b="b"/>
            <a:pathLst>
              <a:path w="38100" h="123825">
                <a:moveTo>
                  <a:pt x="0" y="123278"/>
                </a:moveTo>
                <a:lnTo>
                  <a:pt x="37491" y="0"/>
                </a:lnTo>
              </a:path>
            </a:pathLst>
          </a:custGeom>
          <a:ln w="20114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4440039" y="5090843"/>
            <a:ext cx="94615" cy="113664"/>
          </a:xfrm>
          <a:custGeom>
            <a:avLst/>
            <a:gdLst/>
            <a:ahLst/>
            <a:cxnLst/>
            <a:rect l="l" t="t" r="r" b="b"/>
            <a:pathLst>
              <a:path w="94614" h="113664">
                <a:moveTo>
                  <a:pt x="0" y="113233"/>
                </a:moveTo>
                <a:lnTo>
                  <a:pt x="11887" y="93143"/>
                </a:lnTo>
                <a:lnTo>
                  <a:pt x="53036" y="43832"/>
                </a:lnTo>
                <a:lnTo>
                  <a:pt x="94489" y="0"/>
                </a:lnTo>
              </a:path>
            </a:pathLst>
          </a:custGeom>
          <a:ln w="20105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4545350" y="508247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4534529" y="5081711"/>
            <a:ext cx="10160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0" y="9131"/>
                </a:moveTo>
                <a:lnTo>
                  <a:pt x="10058" y="0"/>
                </a:lnTo>
              </a:path>
            </a:pathLst>
          </a:custGeom>
          <a:ln w="2010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4605853" y="4967564"/>
            <a:ext cx="94615" cy="61594"/>
          </a:xfrm>
          <a:custGeom>
            <a:avLst/>
            <a:gdLst/>
            <a:ahLst/>
            <a:cxnLst/>
            <a:rect l="l" t="t" r="r" b="b"/>
            <a:pathLst>
              <a:path w="94614" h="61595">
                <a:moveTo>
                  <a:pt x="0" y="61182"/>
                </a:moveTo>
                <a:lnTo>
                  <a:pt x="11887" y="52050"/>
                </a:lnTo>
                <a:lnTo>
                  <a:pt x="53036" y="16437"/>
                </a:lnTo>
                <a:lnTo>
                  <a:pt x="94184" y="0"/>
                </a:lnTo>
              </a:path>
            </a:pathLst>
          </a:custGeom>
          <a:ln w="20097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4730011" y="495006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4700038" y="4949301"/>
            <a:ext cx="29209" cy="18415"/>
          </a:xfrm>
          <a:custGeom>
            <a:avLst/>
            <a:gdLst/>
            <a:ahLst/>
            <a:cxnLst/>
            <a:rect l="l" t="t" r="r" b="b"/>
            <a:pathLst>
              <a:path w="29210" h="18414">
                <a:moveTo>
                  <a:pt x="0" y="18263"/>
                </a:moveTo>
                <a:lnTo>
                  <a:pt x="29210" y="0"/>
                </a:lnTo>
              </a:path>
            </a:pathLst>
          </a:custGeom>
          <a:ln w="20097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4790591" y="4858642"/>
            <a:ext cx="116205" cy="51435"/>
          </a:xfrm>
          <a:custGeom>
            <a:avLst/>
            <a:gdLst/>
            <a:ahLst/>
            <a:cxnLst/>
            <a:rect l="l" t="t" r="r" b="b"/>
            <a:pathLst>
              <a:path w="116204" h="51435">
                <a:moveTo>
                  <a:pt x="0" y="51112"/>
                </a:moveTo>
                <a:lnTo>
                  <a:pt x="32893" y="36527"/>
                </a:lnTo>
                <a:lnTo>
                  <a:pt x="74931" y="13697"/>
                </a:lnTo>
                <a:lnTo>
                  <a:pt x="116079" y="0"/>
                </a:lnTo>
              </a:path>
            </a:pathLst>
          </a:custGeom>
          <a:ln w="20094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4914799" y="485483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4906671" y="4854076"/>
            <a:ext cx="7620" cy="5080"/>
          </a:xfrm>
          <a:custGeom>
            <a:avLst/>
            <a:gdLst/>
            <a:ahLst/>
            <a:cxnLst/>
            <a:rect l="l" t="t" r="r" b="b"/>
            <a:pathLst>
              <a:path w="7620" h="5079">
                <a:moveTo>
                  <a:pt x="0" y="4565"/>
                </a:moveTo>
                <a:lnTo>
                  <a:pt x="7366" y="0"/>
                </a:lnTo>
              </a:path>
            </a:pathLst>
          </a:custGeom>
          <a:ln w="20097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4975252" y="4793705"/>
            <a:ext cx="96520" cy="34925"/>
          </a:xfrm>
          <a:custGeom>
            <a:avLst/>
            <a:gdLst/>
            <a:ahLst/>
            <a:cxnLst/>
            <a:rect l="l" t="t" r="r" b="b"/>
            <a:pathLst>
              <a:path w="96520" h="34925">
                <a:moveTo>
                  <a:pt x="0" y="34751"/>
                </a:moveTo>
                <a:lnTo>
                  <a:pt x="13716" y="31073"/>
                </a:lnTo>
                <a:lnTo>
                  <a:pt x="54864" y="13697"/>
                </a:lnTo>
                <a:lnTo>
                  <a:pt x="96013" y="0"/>
                </a:lnTo>
              </a:path>
            </a:pathLst>
          </a:custGeom>
          <a:ln w="20093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5099460" y="478355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5071266" y="4782798"/>
            <a:ext cx="27940" cy="11430"/>
          </a:xfrm>
          <a:custGeom>
            <a:avLst/>
            <a:gdLst/>
            <a:ahLst/>
            <a:cxnLst/>
            <a:rect l="l" t="t" r="r" b="b"/>
            <a:pathLst>
              <a:path w="27939" h="11429">
                <a:moveTo>
                  <a:pt x="0" y="10907"/>
                </a:moveTo>
                <a:lnTo>
                  <a:pt x="27432" y="0"/>
                </a:lnTo>
              </a:path>
            </a:pathLst>
          </a:custGeom>
          <a:ln w="20093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5160040" y="4725217"/>
            <a:ext cx="118110" cy="36830"/>
          </a:xfrm>
          <a:custGeom>
            <a:avLst/>
            <a:gdLst/>
            <a:ahLst/>
            <a:cxnLst/>
            <a:rect l="l" t="t" r="r" b="b"/>
            <a:pathLst>
              <a:path w="118110" h="36829">
                <a:moveTo>
                  <a:pt x="0" y="36527"/>
                </a:moveTo>
                <a:lnTo>
                  <a:pt x="35560" y="26507"/>
                </a:lnTo>
                <a:lnTo>
                  <a:pt x="76709" y="11034"/>
                </a:lnTo>
                <a:lnTo>
                  <a:pt x="117857" y="0"/>
                </a:lnTo>
              </a:path>
            </a:pathLst>
          </a:custGeom>
          <a:ln w="2009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5284248" y="472331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5277898" y="4722554"/>
            <a:ext cx="5715" cy="3175"/>
          </a:xfrm>
          <a:custGeom>
            <a:avLst/>
            <a:gdLst/>
            <a:ahLst/>
            <a:cxnLst/>
            <a:rect l="l" t="t" r="r" b="b"/>
            <a:pathLst>
              <a:path w="5714" h="3175">
                <a:moveTo>
                  <a:pt x="0" y="2663"/>
                </a:moveTo>
                <a:lnTo>
                  <a:pt x="5588" y="0"/>
                </a:lnTo>
              </a:path>
            </a:pathLst>
          </a:custGeom>
          <a:ln w="20094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5344701" y="4674993"/>
            <a:ext cx="99060" cy="28575"/>
          </a:xfrm>
          <a:custGeom>
            <a:avLst/>
            <a:gdLst/>
            <a:ahLst/>
            <a:cxnLst/>
            <a:rect l="l" t="t" r="r" b="b"/>
            <a:pathLst>
              <a:path w="99060" h="28575">
                <a:moveTo>
                  <a:pt x="0" y="28409"/>
                </a:moveTo>
                <a:lnTo>
                  <a:pt x="15494" y="24731"/>
                </a:lnTo>
                <a:lnTo>
                  <a:pt x="56642" y="11034"/>
                </a:lnTo>
                <a:lnTo>
                  <a:pt x="98807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5468909" y="4668524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5443509" y="4667763"/>
            <a:ext cx="24765" cy="7620"/>
          </a:xfrm>
          <a:custGeom>
            <a:avLst/>
            <a:gdLst/>
            <a:ahLst/>
            <a:cxnLst/>
            <a:rect l="l" t="t" r="r" b="b"/>
            <a:pathLst>
              <a:path w="24764" h="7620">
                <a:moveTo>
                  <a:pt x="0" y="7229"/>
                </a:moveTo>
                <a:lnTo>
                  <a:pt x="24638" y="0"/>
                </a:lnTo>
              </a:path>
            </a:pathLst>
          </a:custGeom>
          <a:ln w="2009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5529362" y="4618427"/>
            <a:ext cx="120014" cy="31115"/>
          </a:xfrm>
          <a:custGeom>
            <a:avLst/>
            <a:gdLst/>
            <a:ahLst/>
            <a:cxnLst/>
            <a:rect l="l" t="t" r="r" b="b"/>
            <a:pathLst>
              <a:path w="120014" h="31114">
                <a:moveTo>
                  <a:pt x="0" y="31073"/>
                </a:moveTo>
                <a:lnTo>
                  <a:pt x="37592" y="21941"/>
                </a:lnTo>
                <a:lnTo>
                  <a:pt x="78741" y="10019"/>
                </a:lnTo>
                <a:lnTo>
                  <a:pt x="119890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5653570" y="461741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5649252" y="4616651"/>
            <a:ext cx="3810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0" y="1775"/>
                </a:moveTo>
                <a:lnTo>
                  <a:pt x="3556" y="0"/>
                </a:lnTo>
              </a:path>
            </a:pathLst>
          </a:custGeom>
          <a:ln w="20095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5714150" y="4576446"/>
            <a:ext cx="100965" cy="24765"/>
          </a:xfrm>
          <a:custGeom>
            <a:avLst/>
            <a:gdLst/>
            <a:ahLst/>
            <a:cxnLst/>
            <a:rect l="l" t="t" r="r" b="b"/>
            <a:pathLst>
              <a:path w="100964" h="24764">
                <a:moveTo>
                  <a:pt x="0" y="24605"/>
                </a:moveTo>
                <a:lnTo>
                  <a:pt x="18288" y="20926"/>
                </a:lnTo>
                <a:lnTo>
                  <a:pt x="59436" y="10019"/>
                </a:lnTo>
                <a:lnTo>
                  <a:pt x="100585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5838358" y="457175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5814736" y="4570992"/>
            <a:ext cx="22860" cy="5715"/>
          </a:xfrm>
          <a:custGeom>
            <a:avLst/>
            <a:gdLst/>
            <a:ahLst/>
            <a:cxnLst/>
            <a:rect l="l" t="t" r="r" b="b"/>
            <a:pathLst>
              <a:path w="22860" h="5714">
                <a:moveTo>
                  <a:pt x="0" y="5453"/>
                </a:moveTo>
                <a:lnTo>
                  <a:pt x="22860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5898811" y="4526221"/>
            <a:ext cx="122555" cy="29209"/>
          </a:xfrm>
          <a:custGeom>
            <a:avLst/>
            <a:gdLst/>
            <a:ahLst/>
            <a:cxnLst/>
            <a:rect l="l" t="t" r="r" b="b"/>
            <a:pathLst>
              <a:path w="122554" h="29210">
                <a:moveTo>
                  <a:pt x="0" y="29170"/>
                </a:moveTo>
                <a:lnTo>
                  <a:pt x="39370" y="20039"/>
                </a:lnTo>
                <a:lnTo>
                  <a:pt x="81408" y="9131"/>
                </a:lnTo>
                <a:lnTo>
                  <a:pt x="122557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6023019" y="4526094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6021368" y="4525333"/>
            <a:ext cx="1270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0" y="887"/>
                </a:moveTo>
                <a:lnTo>
                  <a:pt x="889" y="0"/>
                </a:lnTo>
              </a:path>
            </a:pathLst>
          </a:custGeom>
          <a:ln w="20103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6083599" y="4487792"/>
            <a:ext cx="101600" cy="24765"/>
          </a:xfrm>
          <a:custGeom>
            <a:avLst/>
            <a:gdLst/>
            <a:ahLst/>
            <a:cxnLst/>
            <a:rect l="l" t="t" r="r" b="b"/>
            <a:pathLst>
              <a:path w="101600" h="24764">
                <a:moveTo>
                  <a:pt x="0" y="24731"/>
                </a:moveTo>
                <a:lnTo>
                  <a:pt x="20066" y="21053"/>
                </a:lnTo>
                <a:lnTo>
                  <a:pt x="61215" y="11034"/>
                </a:lnTo>
                <a:lnTo>
                  <a:pt x="101474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6207807" y="44830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6185074" y="4482338"/>
            <a:ext cx="22225" cy="5715"/>
          </a:xfrm>
          <a:custGeom>
            <a:avLst/>
            <a:gdLst/>
            <a:ahLst/>
            <a:cxnLst/>
            <a:rect l="l" t="t" r="r" b="b"/>
            <a:pathLst>
              <a:path w="22225" h="5714">
                <a:moveTo>
                  <a:pt x="0" y="5453"/>
                </a:moveTo>
                <a:lnTo>
                  <a:pt x="21971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6268261" y="4444923"/>
            <a:ext cx="82550" cy="22860"/>
          </a:xfrm>
          <a:custGeom>
            <a:avLst/>
            <a:gdLst/>
            <a:ahLst/>
            <a:cxnLst/>
            <a:rect l="l" t="t" r="r" b="b"/>
            <a:pathLst>
              <a:path w="82550" h="22860">
                <a:moveTo>
                  <a:pt x="0" y="22829"/>
                </a:moveTo>
                <a:lnTo>
                  <a:pt x="41148" y="11922"/>
                </a:lnTo>
                <a:lnTo>
                  <a:pt x="82297" y="0"/>
                </a:lnTo>
              </a:path>
            </a:pathLst>
          </a:custGeom>
          <a:ln w="2009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6392469" y="443109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6350558" y="4430338"/>
            <a:ext cx="41275" cy="14604"/>
          </a:xfrm>
          <a:custGeom>
            <a:avLst/>
            <a:gdLst/>
            <a:ahLst/>
            <a:cxnLst/>
            <a:rect l="l" t="t" r="r" b="b"/>
            <a:pathLst>
              <a:path w="41275" h="14604">
                <a:moveTo>
                  <a:pt x="0" y="14585"/>
                </a:moveTo>
                <a:lnTo>
                  <a:pt x="41148" y="0"/>
                </a:lnTo>
              </a:path>
            </a:pathLst>
          </a:custGeom>
          <a:ln w="2009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6452922" y="4355381"/>
            <a:ext cx="104775" cy="51435"/>
          </a:xfrm>
          <a:custGeom>
            <a:avLst/>
            <a:gdLst/>
            <a:ahLst/>
            <a:cxnLst/>
            <a:rect l="l" t="t" r="r" b="b"/>
            <a:pathLst>
              <a:path w="104775" h="51435">
                <a:moveTo>
                  <a:pt x="0" y="51239"/>
                </a:moveTo>
                <a:lnTo>
                  <a:pt x="21082" y="42995"/>
                </a:lnTo>
                <a:lnTo>
                  <a:pt x="62231" y="22829"/>
                </a:lnTo>
                <a:lnTo>
                  <a:pt x="104268" y="0"/>
                </a:lnTo>
              </a:path>
            </a:pathLst>
          </a:custGeom>
          <a:ln w="20095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6577130" y="434244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6557191" y="4341684"/>
            <a:ext cx="19685" cy="13970"/>
          </a:xfrm>
          <a:custGeom>
            <a:avLst/>
            <a:gdLst/>
            <a:ahLst/>
            <a:cxnLst/>
            <a:rect l="l" t="t" r="r" b="b"/>
            <a:pathLst>
              <a:path w="19684" h="13970">
                <a:moveTo>
                  <a:pt x="0" y="13697"/>
                </a:moveTo>
                <a:lnTo>
                  <a:pt x="19177" y="0"/>
                </a:lnTo>
              </a:path>
            </a:pathLst>
          </a:custGeom>
          <a:ln w="20099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6637710" y="4186444"/>
            <a:ext cx="83185" cy="106045"/>
          </a:xfrm>
          <a:custGeom>
            <a:avLst/>
            <a:gdLst/>
            <a:ahLst/>
            <a:cxnLst/>
            <a:rect l="l" t="t" r="r" b="b"/>
            <a:pathLst>
              <a:path w="83184" h="106045">
                <a:moveTo>
                  <a:pt x="0" y="106029"/>
                </a:moveTo>
                <a:lnTo>
                  <a:pt x="1778" y="105015"/>
                </a:lnTo>
                <a:lnTo>
                  <a:pt x="42926" y="60371"/>
                </a:lnTo>
                <a:lnTo>
                  <a:pt x="83186" y="0"/>
                </a:lnTo>
              </a:path>
            </a:pathLst>
          </a:custGeom>
          <a:ln w="2010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6729914" y="416995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6720896" y="4169195"/>
            <a:ext cx="8255" cy="17780"/>
          </a:xfrm>
          <a:custGeom>
            <a:avLst/>
            <a:gdLst/>
            <a:ahLst/>
            <a:cxnLst/>
            <a:rect l="l" t="t" r="r" b="b"/>
            <a:pathLst>
              <a:path w="8254" h="17779">
                <a:moveTo>
                  <a:pt x="0" y="17248"/>
                </a:moveTo>
                <a:lnTo>
                  <a:pt x="8255" y="0"/>
                </a:lnTo>
              </a:path>
            </a:pathLst>
          </a:custGeom>
          <a:ln w="2011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6758361" y="4098804"/>
            <a:ext cx="5080" cy="9525"/>
          </a:xfrm>
          <a:custGeom>
            <a:avLst/>
            <a:gdLst/>
            <a:ahLst/>
            <a:cxnLst/>
            <a:rect l="l" t="t" r="r" b="b"/>
            <a:pathLst>
              <a:path w="5079" h="9525">
                <a:moveTo>
                  <a:pt x="0" y="9131"/>
                </a:moveTo>
                <a:lnTo>
                  <a:pt x="4572" y="0"/>
                </a:lnTo>
              </a:path>
            </a:pathLst>
          </a:custGeom>
          <a:ln w="20111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6781984" y="398541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6762934" y="3984657"/>
            <a:ext cx="18415" cy="114300"/>
          </a:xfrm>
          <a:custGeom>
            <a:avLst/>
            <a:gdLst/>
            <a:ahLst/>
            <a:cxnLst/>
            <a:rect l="l" t="t" r="r" b="b"/>
            <a:pathLst>
              <a:path w="18415" h="114300">
                <a:moveTo>
                  <a:pt x="0" y="114146"/>
                </a:moveTo>
                <a:lnTo>
                  <a:pt x="18288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6791256" y="3847681"/>
            <a:ext cx="12065" cy="76200"/>
          </a:xfrm>
          <a:custGeom>
            <a:avLst/>
            <a:gdLst/>
            <a:ahLst/>
            <a:cxnLst/>
            <a:rect l="l" t="t" r="r" b="b"/>
            <a:pathLst>
              <a:path w="12065" h="76200">
                <a:moveTo>
                  <a:pt x="0" y="75844"/>
                </a:moveTo>
                <a:lnTo>
                  <a:pt x="11938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6810306" y="380100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6803194" y="3800247"/>
            <a:ext cx="6350" cy="47625"/>
          </a:xfrm>
          <a:custGeom>
            <a:avLst/>
            <a:gdLst/>
            <a:ahLst/>
            <a:cxnLst/>
            <a:rect l="l" t="t" r="r" b="b"/>
            <a:pathLst>
              <a:path w="6350" h="47625">
                <a:moveTo>
                  <a:pt x="0" y="47434"/>
                </a:moveTo>
                <a:lnTo>
                  <a:pt x="6350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6831388" y="3616470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6816021" y="3615709"/>
            <a:ext cx="14604" cy="123825"/>
          </a:xfrm>
          <a:custGeom>
            <a:avLst/>
            <a:gdLst/>
            <a:ahLst/>
            <a:cxnLst/>
            <a:rect l="l" t="t" r="r" b="b"/>
            <a:pathLst>
              <a:path w="14604" h="123825">
                <a:moveTo>
                  <a:pt x="0" y="123278"/>
                </a:moveTo>
                <a:lnTo>
                  <a:pt x="14605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6837992" y="3490401"/>
            <a:ext cx="7620" cy="64135"/>
          </a:xfrm>
          <a:custGeom>
            <a:avLst/>
            <a:gdLst/>
            <a:ahLst/>
            <a:cxnLst/>
            <a:rect l="l" t="t" r="r" b="b"/>
            <a:pathLst>
              <a:path w="7620" h="64135">
                <a:moveTo>
                  <a:pt x="0" y="63922"/>
                </a:moveTo>
                <a:lnTo>
                  <a:pt x="7239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6856027" y="3431806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6845231" y="3431045"/>
            <a:ext cx="10160" cy="59690"/>
          </a:xfrm>
          <a:custGeom>
            <a:avLst/>
            <a:gdLst/>
            <a:ahLst/>
            <a:cxnLst/>
            <a:rect l="l" t="t" r="r" b="b"/>
            <a:pathLst>
              <a:path w="10159" h="59689">
                <a:moveTo>
                  <a:pt x="0" y="59356"/>
                </a:moveTo>
                <a:lnTo>
                  <a:pt x="10033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6887142" y="3247268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6866314" y="3246507"/>
            <a:ext cx="20320" cy="123825"/>
          </a:xfrm>
          <a:custGeom>
            <a:avLst/>
            <a:gdLst/>
            <a:ahLst/>
            <a:cxnLst/>
            <a:rect l="l" t="t" r="r" b="b"/>
            <a:pathLst>
              <a:path w="20320" h="123825">
                <a:moveTo>
                  <a:pt x="0" y="123278"/>
                </a:moveTo>
                <a:lnTo>
                  <a:pt x="20066" y="0"/>
                </a:lnTo>
              </a:path>
            </a:pathLst>
          </a:custGeom>
          <a:ln w="2011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6947722" y="3221902"/>
            <a:ext cx="22225" cy="7620"/>
          </a:xfrm>
          <a:custGeom>
            <a:avLst/>
            <a:gdLst/>
            <a:ahLst/>
            <a:cxnLst/>
            <a:rect l="l" t="t" r="r" b="b"/>
            <a:pathLst>
              <a:path w="22225" h="7619">
                <a:moveTo>
                  <a:pt x="0" y="7229"/>
                </a:moveTo>
                <a:lnTo>
                  <a:pt x="21844" y="0"/>
                </a:lnTo>
              </a:path>
            </a:pathLst>
          </a:custGeom>
          <a:ln w="2009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6999666" y="312031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6969566" y="3119551"/>
            <a:ext cx="29845" cy="102870"/>
          </a:xfrm>
          <a:custGeom>
            <a:avLst/>
            <a:gdLst/>
            <a:ahLst/>
            <a:cxnLst/>
            <a:rect l="l" t="t" r="r" b="b"/>
            <a:pathLst>
              <a:path w="29845" h="102869">
                <a:moveTo>
                  <a:pt x="0" y="102351"/>
                </a:moveTo>
                <a:lnTo>
                  <a:pt x="29337" y="0"/>
                </a:lnTo>
              </a:path>
            </a:pathLst>
          </a:custGeom>
          <a:ln w="20115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7018081" y="2962535"/>
            <a:ext cx="34290" cy="95885"/>
          </a:xfrm>
          <a:custGeom>
            <a:avLst/>
            <a:gdLst/>
            <a:ahLst/>
            <a:cxnLst/>
            <a:rect l="l" t="t" r="r" b="b"/>
            <a:pathLst>
              <a:path w="34290" h="95885">
                <a:moveTo>
                  <a:pt x="0" y="95883"/>
                </a:moveTo>
                <a:lnTo>
                  <a:pt x="33782" y="0"/>
                </a:lnTo>
              </a:path>
            </a:pathLst>
          </a:custGeom>
          <a:ln w="20114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7064564" y="293590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7051864" y="2935140"/>
            <a:ext cx="12065" cy="27940"/>
          </a:xfrm>
          <a:custGeom>
            <a:avLst/>
            <a:gdLst/>
            <a:ahLst/>
            <a:cxnLst/>
            <a:rect l="l" t="t" r="r" b="b"/>
            <a:pathLst>
              <a:path w="12065" h="27939">
                <a:moveTo>
                  <a:pt x="0" y="27395"/>
                </a:moveTo>
                <a:lnTo>
                  <a:pt x="11938" y="0"/>
                </a:lnTo>
              </a:path>
            </a:pathLst>
          </a:custGeom>
          <a:ln w="20112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7092123" y="2767090"/>
            <a:ext cx="84455" cy="107314"/>
          </a:xfrm>
          <a:custGeom>
            <a:avLst/>
            <a:gdLst/>
            <a:ahLst/>
            <a:cxnLst/>
            <a:rect l="l" t="t" r="r" b="b"/>
            <a:pathLst>
              <a:path w="84454" h="107314">
                <a:moveTo>
                  <a:pt x="0" y="106917"/>
                </a:moveTo>
                <a:lnTo>
                  <a:pt x="889" y="103239"/>
                </a:lnTo>
                <a:lnTo>
                  <a:pt x="42037" y="39317"/>
                </a:lnTo>
                <a:lnTo>
                  <a:pt x="84202" y="0"/>
                </a:lnTo>
              </a:path>
            </a:pathLst>
          </a:custGeom>
          <a:ln w="20106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7191693" y="27606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7176326" y="2759861"/>
            <a:ext cx="14604" cy="7620"/>
          </a:xfrm>
          <a:custGeom>
            <a:avLst/>
            <a:gdLst/>
            <a:ahLst/>
            <a:cxnLst/>
            <a:rect l="l" t="t" r="r" b="b"/>
            <a:pathLst>
              <a:path w="14604" h="7619">
                <a:moveTo>
                  <a:pt x="0" y="7229"/>
                </a:moveTo>
                <a:lnTo>
                  <a:pt x="14605" y="0"/>
                </a:lnTo>
              </a:path>
            </a:pathLst>
          </a:custGeom>
          <a:ln w="20095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7252146" y="2707734"/>
            <a:ext cx="88900" cy="36195"/>
          </a:xfrm>
          <a:custGeom>
            <a:avLst/>
            <a:gdLst/>
            <a:ahLst/>
            <a:cxnLst/>
            <a:rect l="l" t="t" r="r" b="b"/>
            <a:pathLst>
              <a:path w="88900" h="36194">
                <a:moveTo>
                  <a:pt x="0" y="35639"/>
                </a:moveTo>
                <a:lnTo>
                  <a:pt x="6477" y="34751"/>
                </a:lnTo>
                <a:lnTo>
                  <a:pt x="47625" y="10019"/>
                </a:lnTo>
                <a:lnTo>
                  <a:pt x="88774" y="0"/>
                </a:lnTo>
              </a:path>
            </a:pathLst>
          </a:custGeom>
          <a:ln w="20093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7376354" y="2703041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7340920" y="2702280"/>
            <a:ext cx="34925" cy="5715"/>
          </a:xfrm>
          <a:custGeom>
            <a:avLst/>
            <a:gdLst/>
            <a:ahLst/>
            <a:cxnLst/>
            <a:rect l="l" t="t" r="r" b="b"/>
            <a:pathLst>
              <a:path w="34925" h="5714">
                <a:moveTo>
                  <a:pt x="0" y="5453"/>
                </a:moveTo>
                <a:lnTo>
                  <a:pt x="34671" y="0"/>
                </a:lnTo>
              </a:path>
            </a:pathLst>
          </a:custGeom>
          <a:ln w="20090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7436934" y="2692261"/>
            <a:ext cx="111125" cy="3810"/>
          </a:xfrm>
          <a:custGeom>
            <a:avLst/>
            <a:gdLst/>
            <a:ahLst/>
            <a:cxnLst/>
            <a:rect l="l" t="t" r="r" b="b"/>
            <a:pathLst>
              <a:path w="111125" h="3810">
                <a:moveTo>
                  <a:pt x="0" y="3678"/>
                </a:moveTo>
                <a:lnTo>
                  <a:pt x="28321" y="1775"/>
                </a:lnTo>
                <a:lnTo>
                  <a:pt x="69470" y="887"/>
                </a:lnTo>
                <a:lnTo>
                  <a:pt x="110618" y="0"/>
                </a:lnTo>
              </a:path>
            </a:pathLst>
          </a:custGeom>
          <a:ln w="20089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7561142" y="2692134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7547553" y="2691373"/>
            <a:ext cx="13335" cy="1270"/>
          </a:xfrm>
          <a:custGeom>
            <a:avLst/>
            <a:gdLst/>
            <a:ahLst/>
            <a:cxnLst/>
            <a:rect l="l" t="t" r="r" b="b"/>
            <a:pathLst>
              <a:path w="13334" h="1269">
                <a:moveTo>
                  <a:pt x="0" y="887"/>
                </a:moveTo>
                <a:lnTo>
                  <a:pt x="12827" y="0"/>
                </a:lnTo>
              </a:path>
            </a:pathLst>
          </a:custGeom>
          <a:ln w="20089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7621849" y="269226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8255" y="0"/>
                </a:lnTo>
                <a:lnTo>
                  <a:pt x="50292" y="0"/>
                </a:lnTo>
              </a:path>
            </a:pathLst>
          </a:custGeom>
          <a:ln w="20089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 txBox="1"/>
          <p:nvPr/>
        </p:nvSpPr>
        <p:spPr>
          <a:xfrm>
            <a:off x="8911896" y="3015045"/>
            <a:ext cx="178435" cy="19729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Arial"/>
                <a:cs typeface="Arial"/>
              </a:rPr>
              <a:t>R</a:t>
            </a:r>
            <a:r>
              <a:rPr dirty="0" sz="1200">
                <a:latin typeface="Arial"/>
                <a:cs typeface="Arial"/>
              </a:rPr>
              <a:t>esponsi</a:t>
            </a:r>
            <a:r>
              <a:rPr dirty="0" sz="1200" spc="-15">
                <a:latin typeface="Arial"/>
                <a:cs typeface="Arial"/>
              </a:rPr>
              <a:t>v</a:t>
            </a:r>
            <a:r>
              <a:rPr dirty="0" sz="1200">
                <a:latin typeface="Arial"/>
                <a:cs typeface="Arial"/>
              </a:rPr>
              <a:t>ity</a:t>
            </a:r>
            <a:r>
              <a:rPr dirty="0" sz="1200" spc="-5">
                <a:latin typeface="Arial"/>
                <a:cs typeface="Arial"/>
              </a:rPr>
              <a:t> (DC+</a:t>
            </a:r>
            <a:r>
              <a:rPr dirty="0" sz="1200">
                <a:latin typeface="Arial"/>
                <a:cs typeface="Arial"/>
              </a:rPr>
              <a:t>A</a:t>
            </a:r>
            <a:r>
              <a:rPr dirty="0" sz="1200" spc="-5">
                <a:latin typeface="Arial"/>
                <a:cs typeface="Arial"/>
              </a:rPr>
              <a:t>C</a:t>
            </a:r>
            <a:r>
              <a:rPr dirty="0" sz="1200">
                <a:latin typeface="Arial"/>
                <a:cs typeface="Arial"/>
              </a:rPr>
              <a:t>)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[A/</a:t>
            </a:r>
            <a:r>
              <a:rPr dirty="0" sz="1200" spc="50">
                <a:latin typeface="Arial"/>
                <a:cs typeface="Arial"/>
              </a:rPr>
              <a:t>W</a:t>
            </a:r>
            <a:r>
              <a:rPr dirty="0" sz="1200">
                <a:latin typeface="Arial"/>
                <a:cs typeface="Arial"/>
              </a:rPr>
              <a:t>]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8497910" y="536936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8497910" y="51200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8497910" y="487132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8497910" y="462210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8497910" y="437364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8497910" y="412442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8497910" y="3875964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8497910" y="36267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8497910" y="33780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8497910" y="312868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8497910" y="2880349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8497910" y="2631002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45720" y="0"/>
                </a:moveTo>
                <a:lnTo>
                  <a:pt x="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 txBox="1"/>
          <p:nvPr/>
        </p:nvSpPr>
        <p:spPr>
          <a:xfrm>
            <a:off x="8594051" y="3551125"/>
            <a:ext cx="240029" cy="2145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10</a:t>
            </a:r>
            <a:r>
              <a:rPr dirty="0" baseline="25641" sz="975" spc="-7">
                <a:latin typeface="Arial"/>
                <a:cs typeface="Arial"/>
              </a:rPr>
              <a:t>1</a:t>
            </a:r>
            <a:endParaRPr baseline="25641" sz="97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000" spc="-5">
                <a:latin typeface="Arial"/>
                <a:cs typeface="Arial"/>
              </a:rPr>
              <a:t>10</a:t>
            </a:r>
            <a:r>
              <a:rPr dirty="0" baseline="25641" sz="975" spc="-7">
                <a:latin typeface="Arial"/>
                <a:cs typeface="Arial"/>
              </a:rPr>
              <a:t>0</a:t>
            </a:r>
            <a:endParaRPr baseline="25641" sz="97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-1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-2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-3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-4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-5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-6</a:t>
            </a:r>
            <a:endParaRPr sz="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baseline="-16666" sz="1500" spc="-7">
                <a:latin typeface="Arial"/>
                <a:cs typeface="Arial"/>
              </a:rPr>
              <a:t>10</a:t>
            </a:r>
            <a:r>
              <a:rPr dirty="0" sz="650" spc="-5">
                <a:latin typeface="Arial"/>
                <a:cs typeface="Arial"/>
              </a:rPr>
              <a:t>-7</a:t>
            </a:r>
            <a:endParaRPr sz="65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8594051" y="3304456"/>
            <a:ext cx="16637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8734896" y="3302411"/>
            <a:ext cx="71755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-5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345" name="object 345"/>
          <p:cNvSpPr txBox="1"/>
          <p:nvPr/>
        </p:nvSpPr>
        <p:spPr>
          <a:xfrm>
            <a:off x="8594051" y="2306162"/>
            <a:ext cx="212090" cy="901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10</a:t>
            </a:r>
            <a:r>
              <a:rPr dirty="0" baseline="25641" sz="975" spc="-7">
                <a:latin typeface="Arial"/>
                <a:cs typeface="Arial"/>
              </a:rPr>
              <a:t>6</a:t>
            </a:r>
            <a:endParaRPr baseline="25641" sz="97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000" spc="-5">
                <a:latin typeface="Arial"/>
                <a:cs typeface="Arial"/>
              </a:rPr>
              <a:t>10</a:t>
            </a:r>
            <a:r>
              <a:rPr dirty="0" baseline="25641" sz="975" spc="-7">
                <a:latin typeface="Arial"/>
                <a:cs typeface="Arial"/>
              </a:rPr>
              <a:t>5</a:t>
            </a:r>
            <a:endParaRPr baseline="25641" sz="97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000" spc="-5">
                <a:latin typeface="Arial"/>
                <a:cs typeface="Arial"/>
              </a:rPr>
              <a:t>10</a:t>
            </a:r>
            <a:r>
              <a:rPr dirty="0" baseline="25641" sz="975" spc="-7">
                <a:latin typeface="Arial"/>
                <a:cs typeface="Arial"/>
              </a:rPr>
              <a:t>4</a:t>
            </a:r>
            <a:endParaRPr baseline="25641" sz="97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000" spc="-5">
                <a:latin typeface="Arial"/>
                <a:cs typeface="Arial"/>
              </a:rPr>
              <a:t>10</a:t>
            </a:r>
            <a:r>
              <a:rPr dirty="0" baseline="25641" sz="975" spc="-7">
                <a:latin typeface="Arial"/>
                <a:cs typeface="Arial"/>
              </a:rPr>
              <a:t>3</a:t>
            </a:r>
            <a:endParaRPr baseline="25641" sz="975">
              <a:latin typeface="Arial"/>
              <a:cs typeface="Arial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4782335" y="3668724"/>
            <a:ext cx="2889885" cy="1577975"/>
          </a:xfrm>
          <a:custGeom>
            <a:avLst/>
            <a:gdLst/>
            <a:ahLst/>
            <a:cxnLst/>
            <a:rect l="l" t="t" r="r" b="b"/>
            <a:pathLst>
              <a:path w="2889884" h="1577975">
                <a:moveTo>
                  <a:pt x="0" y="1577358"/>
                </a:moveTo>
                <a:lnTo>
                  <a:pt x="41148" y="1500651"/>
                </a:lnTo>
                <a:lnTo>
                  <a:pt x="83186" y="1434903"/>
                </a:lnTo>
                <a:lnTo>
                  <a:pt x="124335" y="1421205"/>
                </a:lnTo>
                <a:lnTo>
                  <a:pt x="165483" y="1414813"/>
                </a:lnTo>
                <a:lnTo>
                  <a:pt x="206632" y="1400202"/>
                </a:lnTo>
                <a:lnTo>
                  <a:pt x="247781" y="1383765"/>
                </a:lnTo>
                <a:lnTo>
                  <a:pt x="288929" y="1382852"/>
                </a:lnTo>
                <a:lnTo>
                  <a:pt x="330078" y="1355456"/>
                </a:lnTo>
                <a:lnTo>
                  <a:pt x="372116" y="1358196"/>
                </a:lnTo>
                <a:lnTo>
                  <a:pt x="413264" y="1332627"/>
                </a:lnTo>
                <a:lnTo>
                  <a:pt x="454413" y="1331714"/>
                </a:lnTo>
                <a:lnTo>
                  <a:pt x="495562" y="1312537"/>
                </a:lnTo>
                <a:lnTo>
                  <a:pt x="536711" y="1305232"/>
                </a:lnTo>
                <a:lnTo>
                  <a:pt x="577859" y="1294273"/>
                </a:lnTo>
                <a:lnTo>
                  <a:pt x="619008" y="1282402"/>
                </a:lnTo>
                <a:lnTo>
                  <a:pt x="661173" y="1275097"/>
                </a:lnTo>
                <a:lnTo>
                  <a:pt x="702321" y="1262312"/>
                </a:lnTo>
                <a:lnTo>
                  <a:pt x="743470" y="1255920"/>
                </a:lnTo>
                <a:lnTo>
                  <a:pt x="784619" y="1243694"/>
                </a:lnTo>
                <a:lnTo>
                  <a:pt x="825767" y="1237352"/>
                </a:lnTo>
                <a:lnTo>
                  <a:pt x="866916" y="1228220"/>
                </a:lnTo>
                <a:lnTo>
                  <a:pt x="908954" y="1219977"/>
                </a:lnTo>
                <a:lnTo>
                  <a:pt x="950102" y="1211733"/>
                </a:lnTo>
                <a:lnTo>
                  <a:pt x="991251" y="1204503"/>
                </a:lnTo>
                <a:lnTo>
                  <a:pt x="1032400" y="1196259"/>
                </a:lnTo>
                <a:lnTo>
                  <a:pt x="1073549" y="1189918"/>
                </a:lnTo>
                <a:lnTo>
                  <a:pt x="1114697" y="1168864"/>
                </a:lnTo>
                <a:lnTo>
                  <a:pt x="1155846" y="1163410"/>
                </a:lnTo>
                <a:lnTo>
                  <a:pt x="1197884" y="1162523"/>
                </a:lnTo>
                <a:lnTo>
                  <a:pt x="1239032" y="1162523"/>
                </a:lnTo>
                <a:lnTo>
                  <a:pt x="1280181" y="1159732"/>
                </a:lnTo>
                <a:lnTo>
                  <a:pt x="1321330" y="1153391"/>
                </a:lnTo>
                <a:lnTo>
                  <a:pt x="1362478" y="1142357"/>
                </a:lnTo>
                <a:lnTo>
                  <a:pt x="1402738" y="1135127"/>
                </a:lnTo>
                <a:lnTo>
                  <a:pt x="1443887" y="1129547"/>
                </a:lnTo>
                <a:lnTo>
                  <a:pt x="1485924" y="1123205"/>
                </a:lnTo>
                <a:lnTo>
                  <a:pt x="1527073" y="1114074"/>
                </a:lnTo>
                <a:lnTo>
                  <a:pt x="1568222" y="1100376"/>
                </a:lnTo>
                <a:lnTo>
                  <a:pt x="1609371" y="1085790"/>
                </a:lnTo>
                <a:lnTo>
                  <a:pt x="1650519" y="1071205"/>
                </a:lnTo>
                <a:lnTo>
                  <a:pt x="1691668" y="1052942"/>
                </a:lnTo>
                <a:lnTo>
                  <a:pt x="1732817" y="1030112"/>
                </a:lnTo>
                <a:lnTo>
                  <a:pt x="1774854" y="1000814"/>
                </a:lnTo>
                <a:lnTo>
                  <a:pt x="1816003" y="967078"/>
                </a:lnTo>
                <a:lnTo>
                  <a:pt x="1857152" y="927760"/>
                </a:lnTo>
                <a:lnTo>
                  <a:pt x="1898300" y="879438"/>
                </a:lnTo>
                <a:lnTo>
                  <a:pt x="1939449" y="813613"/>
                </a:lnTo>
                <a:lnTo>
                  <a:pt x="1980598" y="727750"/>
                </a:lnTo>
                <a:lnTo>
                  <a:pt x="2021746" y="474851"/>
                </a:lnTo>
                <a:lnTo>
                  <a:pt x="2063784" y="252898"/>
                </a:lnTo>
                <a:lnTo>
                  <a:pt x="2104933" y="87639"/>
                </a:lnTo>
                <a:lnTo>
                  <a:pt x="2146082" y="91317"/>
                </a:lnTo>
                <a:lnTo>
                  <a:pt x="2187230" y="133298"/>
                </a:lnTo>
                <a:lnTo>
                  <a:pt x="2228379" y="151561"/>
                </a:lnTo>
                <a:lnTo>
                  <a:pt x="2269528" y="207240"/>
                </a:lnTo>
                <a:lnTo>
                  <a:pt x="2311692" y="199122"/>
                </a:lnTo>
                <a:lnTo>
                  <a:pt x="2352841" y="153464"/>
                </a:lnTo>
                <a:lnTo>
                  <a:pt x="2393990" y="71278"/>
                </a:lnTo>
                <a:lnTo>
                  <a:pt x="2435138" y="29170"/>
                </a:lnTo>
                <a:lnTo>
                  <a:pt x="2476287" y="8243"/>
                </a:lnTo>
                <a:lnTo>
                  <a:pt x="2517436" y="1775"/>
                </a:lnTo>
                <a:lnTo>
                  <a:pt x="2558585" y="0"/>
                </a:lnTo>
                <a:lnTo>
                  <a:pt x="2600622" y="45658"/>
                </a:lnTo>
                <a:lnTo>
                  <a:pt x="2641771" y="52000"/>
                </a:lnTo>
                <a:lnTo>
                  <a:pt x="2682920" y="53902"/>
                </a:lnTo>
                <a:lnTo>
                  <a:pt x="2724068" y="49336"/>
                </a:lnTo>
                <a:lnTo>
                  <a:pt x="2765217" y="53902"/>
                </a:lnTo>
                <a:lnTo>
                  <a:pt x="2806366" y="60244"/>
                </a:lnTo>
                <a:lnTo>
                  <a:pt x="2847768" y="68488"/>
                </a:lnTo>
                <a:lnTo>
                  <a:pt x="2889806" y="73941"/>
                </a:lnTo>
              </a:path>
            </a:pathLst>
          </a:custGeom>
          <a:ln w="91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4328787" y="3641539"/>
            <a:ext cx="3787859" cy="16839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4315526" y="26545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4191318" y="265383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6" y="0"/>
                </a:lnTo>
              </a:path>
            </a:pathLst>
          </a:custGeom>
          <a:ln w="2008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4500238" y="26545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4376030" y="265383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6" y="0"/>
                </a:lnTo>
              </a:path>
            </a:pathLst>
          </a:custGeom>
          <a:ln w="2008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4685306" y="265459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4561047" y="265383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96" y="0"/>
                </a:lnTo>
              </a:path>
            </a:pathLst>
          </a:custGeom>
          <a:ln w="2008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4745759" y="265383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9" y="0"/>
                </a:lnTo>
              </a:path>
            </a:pathLst>
          </a:custGeom>
          <a:ln w="20089">
            <a:solidFill>
              <a:srgbClr val="8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4315526" y="28126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4500238" y="28126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4685306" y="281262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4745759" y="281186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9" y="0"/>
                </a:lnTo>
              </a:path>
            </a:pathLst>
          </a:custGeom>
          <a:ln w="20089">
            <a:solidFill>
              <a:srgbClr val="FF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4315526" y="29706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4191318" y="29698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6" y="0"/>
                </a:lnTo>
              </a:path>
            </a:pathLst>
          </a:custGeom>
          <a:ln w="2008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4500238" y="29706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4376030" y="29698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46" y="0"/>
                </a:lnTo>
              </a:path>
            </a:pathLst>
          </a:custGeom>
          <a:ln w="2008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4685306" y="2970652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4561047" y="296989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 h="0">
                <a:moveTo>
                  <a:pt x="0" y="0"/>
                </a:moveTo>
                <a:lnTo>
                  <a:pt x="123496" y="0"/>
                </a:lnTo>
              </a:path>
            </a:pathLst>
          </a:custGeom>
          <a:ln w="2008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4745759" y="2969891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9" y="0"/>
                </a:lnTo>
              </a:path>
            </a:pathLst>
          </a:custGeom>
          <a:ln w="20089">
            <a:solidFill>
              <a:srgbClr val="C0C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4315526" y="31285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4500238" y="31285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4685306" y="3128555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4745759" y="3127794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9" y="0"/>
                </a:lnTo>
              </a:path>
            </a:pathLst>
          </a:custGeom>
          <a:ln w="20089">
            <a:solidFill>
              <a:srgbClr val="008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4191318" y="3285825"/>
            <a:ext cx="664210" cy="0"/>
          </a:xfrm>
          <a:custGeom>
            <a:avLst/>
            <a:gdLst/>
            <a:ahLst/>
            <a:cxnLst/>
            <a:rect l="l" t="t" r="r" b="b"/>
            <a:pathLst>
              <a:path w="664210" h="0">
                <a:moveTo>
                  <a:pt x="0" y="0"/>
                </a:moveTo>
                <a:lnTo>
                  <a:pt x="66417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4500391" y="3263411"/>
            <a:ext cx="45720" cy="42545"/>
          </a:xfrm>
          <a:custGeom>
            <a:avLst/>
            <a:gdLst/>
            <a:ahLst/>
            <a:cxnLst/>
            <a:rect l="l" t="t" r="r" b="b"/>
            <a:pathLst>
              <a:path w="45720" h="42545">
                <a:moveTo>
                  <a:pt x="15096" y="0"/>
                </a:moveTo>
                <a:lnTo>
                  <a:pt x="4218" y="8152"/>
                </a:lnTo>
                <a:lnTo>
                  <a:pt x="0" y="21525"/>
                </a:lnTo>
                <a:lnTo>
                  <a:pt x="3091" y="32029"/>
                </a:lnTo>
                <a:lnTo>
                  <a:pt x="13001" y="39894"/>
                </a:lnTo>
                <a:lnTo>
                  <a:pt x="29605" y="42283"/>
                </a:lnTo>
                <a:lnTo>
                  <a:pt x="40712" y="34315"/>
                </a:lnTo>
                <a:lnTo>
                  <a:pt x="45107" y="21114"/>
                </a:lnTo>
                <a:lnTo>
                  <a:pt x="41619" y="9748"/>
                </a:lnTo>
                <a:lnTo>
                  <a:pt x="31604" y="2098"/>
                </a:lnTo>
                <a:lnTo>
                  <a:pt x="15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4500391" y="3263411"/>
            <a:ext cx="45720" cy="42545"/>
          </a:xfrm>
          <a:custGeom>
            <a:avLst/>
            <a:gdLst/>
            <a:ahLst/>
            <a:cxnLst/>
            <a:rect l="l" t="t" r="r" b="b"/>
            <a:pathLst>
              <a:path w="45720" h="42545">
                <a:moveTo>
                  <a:pt x="0" y="21525"/>
                </a:moveTo>
                <a:lnTo>
                  <a:pt x="4218" y="8152"/>
                </a:lnTo>
                <a:lnTo>
                  <a:pt x="15096" y="0"/>
                </a:lnTo>
                <a:lnTo>
                  <a:pt x="31604" y="2098"/>
                </a:lnTo>
                <a:lnTo>
                  <a:pt x="41619" y="9748"/>
                </a:lnTo>
                <a:lnTo>
                  <a:pt x="45107" y="21114"/>
                </a:lnTo>
                <a:lnTo>
                  <a:pt x="40712" y="34315"/>
                </a:lnTo>
                <a:lnTo>
                  <a:pt x="29605" y="42283"/>
                </a:lnTo>
                <a:lnTo>
                  <a:pt x="13001" y="39894"/>
                </a:lnTo>
                <a:lnTo>
                  <a:pt x="3091" y="32029"/>
                </a:lnTo>
                <a:lnTo>
                  <a:pt x="0" y="21525"/>
                </a:lnTo>
                <a:close/>
              </a:path>
            </a:pathLst>
          </a:custGeom>
          <a:ln w="91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4192995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4191775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4230486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4229267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4267977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4266758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4305468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4304249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4342959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4341740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4380450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4379231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4417941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4416722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4455432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4454213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4492923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4491704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4530414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4529195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4568210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4566991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4605701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4604482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4643141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4641935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4680734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4679464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4718199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4716993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4755665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4754459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4793131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4791924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4830597" y="3444489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10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4829390" y="3439162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4499476" y="3430030"/>
            <a:ext cx="48260" cy="41275"/>
          </a:xfrm>
          <a:custGeom>
            <a:avLst/>
            <a:gdLst/>
            <a:ahLst/>
            <a:cxnLst/>
            <a:rect l="l" t="t" r="r" b="b"/>
            <a:pathLst>
              <a:path w="48260" h="41275">
                <a:moveTo>
                  <a:pt x="47854" y="0"/>
                </a:moveTo>
                <a:lnTo>
                  <a:pt x="0" y="0"/>
                </a:lnTo>
                <a:lnTo>
                  <a:pt x="23774" y="41092"/>
                </a:lnTo>
                <a:lnTo>
                  <a:pt x="4785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4499476" y="3430030"/>
            <a:ext cx="48260" cy="41275"/>
          </a:xfrm>
          <a:custGeom>
            <a:avLst/>
            <a:gdLst/>
            <a:ahLst/>
            <a:cxnLst/>
            <a:rect l="l" t="t" r="r" b="b"/>
            <a:pathLst>
              <a:path w="48260" h="41275">
                <a:moveTo>
                  <a:pt x="23774" y="41092"/>
                </a:moveTo>
                <a:lnTo>
                  <a:pt x="47854" y="0"/>
                </a:lnTo>
                <a:lnTo>
                  <a:pt x="0" y="0"/>
                </a:lnTo>
                <a:lnTo>
                  <a:pt x="23774" y="41092"/>
                </a:lnTo>
                <a:close/>
              </a:path>
            </a:pathLst>
          </a:custGeom>
          <a:ln w="91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4274378" y="36027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4191318" y="360201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97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4393252" y="36027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4310192" y="360201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97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4512126" y="36027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4429066" y="360201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97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4631330" y="36027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4548245" y="360201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322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4750204" y="360277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88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4667144" y="3602011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 h="0">
                <a:moveTo>
                  <a:pt x="0" y="0"/>
                </a:moveTo>
                <a:lnTo>
                  <a:pt x="82297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4503134" y="3581719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0" y="20229"/>
                </a:moveTo>
                <a:lnTo>
                  <a:pt x="40539" y="20229"/>
                </a:lnTo>
              </a:path>
            </a:pathLst>
          </a:custGeom>
          <a:ln w="41728">
            <a:solidFill>
              <a:srgbClr val="00FF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4786019" y="3602011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470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4503134" y="3581719"/>
            <a:ext cx="40640" cy="40640"/>
          </a:xfrm>
          <a:custGeom>
            <a:avLst/>
            <a:gdLst/>
            <a:ahLst/>
            <a:cxnLst/>
            <a:rect l="l" t="t" r="r" b="b"/>
            <a:pathLst>
              <a:path w="40639" h="40639">
                <a:moveTo>
                  <a:pt x="40539" y="0"/>
                </a:moveTo>
                <a:lnTo>
                  <a:pt x="40539" y="40458"/>
                </a:lnTo>
                <a:lnTo>
                  <a:pt x="0" y="40458"/>
                </a:lnTo>
                <a:lnTo>
                  <a:pt x="0" y="0"/>
                </a:lnTo>
                <a:lnTo>
                  <a:pt x="40539" y="0"/>
                </a:lnTo>
                <a:close/>
              </a:path>
            </a:pathLst>
          </a:custGeom>
          <a:ln w="91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 txBox="1"/>
          <p:nvPr/>
        </p:nvSpPr>
        <p:spPr>
          <a:xfrm>
            <a:off x="5008272" y="2581272"/>
            <a:ext cx="927735" cy="1258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3699"/>
              </a:lnSpc>
            </a:pP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5">
                <a:latin typeface="Arial"/>
                <a:cs typeface="Arial"/>
              </a:rPr>
              <a:t>_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t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_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</a:t>
            </a:r>
            <a:r>
              <a:rPr dirty="0" sz="1000">
                <a:latin typeface="Arial"/>
                <a:cs typeface="Arial"/>
              </a:rPr>
              <a:t>d</a:t>
            </a:r>
            <a:r>
              <a:rPr dirty="0" sz="1000" spc="-5">
                <a:latin typeface="Arial"/>
                <a:cs typeface="Arial"/>
              </a:rPr>
              <a:t>_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0b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It</a:t>
            </a:r>
            <a:r>
              <a:rPr dirty="0" sz="1000">
                <a:latin typeface="Arial"/>
                <a:cs typeface="Arial"/>
              </a:rPr>
              <a:t>o</a:t>
            </a:r>
            <a:r>
              <a:rPr dirty="0" sz="1000" spc="-10">
                <a:latin typeface="Arial"/>
                <a:cs typeface="Arial"/>
              </a:rPr>
              <a:t>t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 spc="-10">
                <a:latin typeface="Arial"/>
                <a:cs typeface="Arial"/>
              </a:rPr>
              <a:t>l</a:t>
            </a:r>
            <a:r>
              <a:rPr dirty="0" sz="1000">
                <a:latin typeface="Arial"/>
                <a:cs typeface="Arial"/>
              </a:rPr>
              <a:t>_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b</a:t>
            </a:r>
            <a:r>
              <a:rPr dirty="0" sz="1000">
                <a:latin typeface="Arial"/>
                <a:cs typeface="Arial"/>
              </a:rPr>
              <a:t> D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>
                <a:latin typeface="Arial"/>
                <a:cs typeface="Arial"/>
              </a:rPr>
              <a:t>_</a:t>
            </a:r>
            <a:r>
              <a:rPr dirty="0" sz="1000" spc="-5">
                <a:latin typeface="Arial"/>
                <a:cs typeface="Arial"/>
              </a:rPr>
              <a:t>R</a:t>
            </a:r>
            <a:r>
              <a:rPr dirty="0" sz="1000">
                <a:latin typeface="Arial"/>
                <a:cs typeface="Arial"/>
              </a:rPr>
              <a:t>esp_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_</a:t>
            </a:r>
            <a:r>
              <a:rPr dirty="0" sz="1000">
                <a:latin typeface="Arial"/>
                <a:cs typeface="Arial"/>
              </a:rPr>
              <a:t>resp_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 D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>
                <a:latin typeface="Arial"/>
                <a:cs typeface="Arial"/>
              </a:rPr>
              <a:t>_resp_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b</a:t>
            </a:r>
            <a:r>
              <a:rPr dirty="0" sz="100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A</a:t>
            </a:r>
            <a:r>
              <a:rPr dirty="0" sz="1000">
                <a:latin typeface="Arial"/>
                <a:cs typeface="Arial"/>
              </a:rPr>
              <a:t>C</a:t>
            </a:r>
            <a:r>
              <a:rPr dirty="0" sz="1000" spc="-5">
                <a:latin typeface="Arial"/>
                <a:cs typeface="Arial"/>
              </a:rPr>
              <a:t>_</a:t>
            </a:r>
            <a:r>
              <a:rPr dirty="0" sz="1000">
                <a:latin typeface="Arial"/>
                <a:cs typeface="Arial"/>
              </a:rPr>
              <a:t>resp_</a:t>
            </a:r>
            <a:r>
              <a:rPr dirty="0" sz="1000" spc="-5">
                <a:latin typeface="Arial"/>
                <a:cs typeface="Arial"/>
              </a:rPr>
              <a:t>1</a:t>
            </a:r>
            <a:r>
              <a:rPr dirty="0" sz="1000">
                <a:latin typeface="Arial"/>
                <a:cs typeface="Arial"/>
              </a:rPr>
              <a:t>1</a:t>
            </a:r>
            <a:r>
              <a:rPr dirty="0" sz="1000" spc="-5">
                <a:latin typeface="Arial"/>
                <a:cs typeface="Arial"/>
              </a:rPr>
              <a:t>0</a:t>
            </a:r>
            <a:r>
              <a:rPr dirty="0" sz="1000"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5" name="object 425"/>
          <p:cNvSpPr/>
          <p:nvPr/>
        </p:nvSpPr>
        <p:spPr>
          <a:xfrm>
            <a:off x="4301810" y="3760803"/>
            <a:ext cx="1270" cy="0"/>
          </a:xfrm>
          <a:custGeom>
            <a:avLst/>
            <a:gdLst/>
            <a:ahLst/>
            <a:cxnLst/>
            <a:rect l="l" t="t" r="r" b="b"/>
            <a:pathLst>
              <a:path w="1270" h="0">
                <a:moveTo>
                  <a:pt x="0" y="0"/>
                </a:moveTo>
                <a:lnTo>
                  <a:pt x="91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4191318" y="376004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4" h="0">
                <a:moveTo>
                  <a:pt x="0" y="0"/>
                </a:moveTo>
                <a:lnTo>
                  <a:pt x="109729" y="0"/>
                </a:lnTo>
              </a:path>
            </a:pathLst>
          </a:custGeom>
          <a:ln w="91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01751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Futu</a:t>
            </a:r>
            <a:r>
              <a:rPr dirty="0" spc="-50"/>
              <a:t>r</a:t>
            </a:r>
            <a:r>
              <a:rPr dirty="0"/>
              <a:t>e</a:t>
            </a:r>
            <a:r>
              <a:rPr dirty="0" spc="-30"/>
              <a:t> </a:t>
            </a:r>
            <a:r>
              <a:rPr dirty="0"/>
              <a:t>plans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73302"/>
            <a:ext cx="7482840" cy="298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25">
                <a:latin typeface="Calibri"/>
                <a:cs typeface="Calibri"/>
              </a:rPr>
              <a:t>D</a:t>
            </a:r>
            <a:r>
              <a:rPr dirty="0" sz="2800" spc="-30">
                <a:latin typeface="Calibri"/>
                <a:cs typeface="Calibri"/>
              </a:rPr>
              <a:t>e</a:t>
            </a:r>
            <a:r>
              <a:rPr dirty="0" sz="2800" spc="-15">
                <a:latin typeface="Calibri"/>
                <a:cs typeface="Calibri"/>
              </a:rPr>
              <a:t>v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15">
                <a:latin typeface="Calibri"/>
                <a:cs typeface="Calibri"/>
              </a:rPr>
              <a:t>ce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65">
                <a:latin typeface="Calibri"/>
                <a:cs typeface="Calibri"/>
              </a:rPr>
              <a:t>f</a:t>
            </a:r>
            <a:r>
              <a:rPr dirty="0" sz="2800" spc="-15">
                <a:latin typeface="Calibri"/>
                <a:cs typeface="Calibri"/>
              </a:rPr>
              <a:t>abr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35">
                <a:latin typeface="Calibri"/>
                <a:cs typeface="Calibri"/>
              </a:rPr>
              <a:t>c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5"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5">
                <a:latin typeface="Calibri"/>
                <a:cs typeface="Calibri"/>
              </a:rPr>
              <a:t>Sur</a:t>
            </a:r>
            <a:r>
              <a:rPr dirty="0" sz="2400" spc="-45">
                <a:latin typeface="Calibri"/>
                <a:cs typeface="Calibri"/>
              </a:rPr>
              <a:t>f</a:t>
            </a:r>
            <a:r>
              <a:rPr dirty="0" sz="2400" spc="-15">
                <a:latin typeface="Calibri"/>
                <a:cs typeface="Calibri"/>
              </a:rPr>
              <a:t>ace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35">
                <a:latin typeface="Calibri"/>
                <a:cs typeface="Calibri"/>
              </a:rPr>
              <a:t>a</a:t>
            </a:r>
            <a:r>
              <a:rPr dirty="0" sz="2400" spc="-15">
                <a:latin typeface="Calibri"/>
                <a:cs typeface="Calibri"/>
              </a:rPr>
              <a:t>tme</a:t>
            </a:r>
            <a:r>
              <a:rPr dirty="0" sz="2400" spc="-35">
                <a:latin typeface="Calibri"/>
                <a:cs typeface="Calibri"/>
              </a:rPr>
              <a:t>n</a:t>
            </a:r>
            <a:r>
              <a:rPr dirty="0" sz="2400" spc="-10">
                <a:latin typeface="Calibri"/>
                <a:cs typeface="Calibri"/>
              </a:rPr>
              <a:t>t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a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5">
                <a:latin typeface="Calibri"/>
                <a:cs typeface="Calibri"/>
              </a:rPr>
              <a:t>oi</a:t>
            </a:r>
            <a:r>
              <a:rPr dirty="0" sz="2400">
                <a:latin typeface="Calibri"/>
                <a:cs typeface="Calibri"/>
              </a:rPr>
              <a:t>d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o</a:t>
            </a:r>
            <a:r>
              <a:rPr dirty="0" sz="2400" spc="-5">
                <a:latin typeface="Calibri"/>
                <a:cs typeface="Calibri"/>
              </a:rPr>
              <a:t>xid</a:t>
            </a:r>
            <a:r>
              <a:rPr dirty="0" sz="2400" spc="-20">
                <a:latin typeface="Calibri"/>
                <a:cs typeface="Calibri"/>
              </a:rPr>
              <a:t>a</a:t>
            </a:r>
            <a:r>
              <a:rPr dirty="0" sz="2400">
                <a:latin typeface="Calibri"/>
                <a:cs typeface="Calibri"/>
              </a:rPr>
              <a:t>tion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2400">
                <a:latin typeface="Calibri"/>
                <a:cs typeface="Calibri"/>
              </a:rPr>
              <a:t>f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AlGaAsSb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l</a:t>
            </a:r>
            <a:r>
              <a:rPr dirty="0" sz="2400" spc="-50">
                <a:latin typeface="Calibri"/>
                <a:cs typeface="Calibri"/>
              </a:rPr>
              <a:t>a</a:t>
            </a:r>
            <a:r>
              <a:rPr dirty="0" sz="2400" spc="-35">
                <a:latin typeface="Calibri"/>
                <a:cs typeface="Calibri"/>
              </a:rPr>
              <a:t>y</a:t>
            </a:r>
            <a:r>
              <a:rPr dirty="0" sz="2400" spc="-15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6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buFont typeface="Arial"/>
              <a:buChar char="•"/>
              <a:tabLst>
                <a:tab pos="699135" algn="l"/>
              </a:tabLst>
            </a:pPr>
            <a:r>
              <a:rPr dirty="0" sz="2400" spc="-15">
                <a:latin typeface="Calibri"/>
                <a:cs typeface="Calibri"/>
              </a:rPr>
              <a:t>Imp</a:t>
            </a:r>
            <a:r>
              <a:rPr dirty="0" sz="2400" spc="-50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4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ching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 spc="-10">
                <a:latin typeface="Calibri"/>
                <a:cs typeface="Calibri"/>
              </a:rPr>
              <a:t>c</a:t>
            </a:r>
            <a:r>
              <a:rPr dirty="0" sz="2400">
                <a:latin typeface="Calibri"/>
                <a:cs typeface="Calibri"/>
              </a:rPr>
              <a:t>ipe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e</a:t>
            </a:r>
            <a:r>
              <a:rPr dirty="0" sz="2400" spc="15">
                <a:latin typeface="Calibri"/>
                <a:cs typeface="Calibri"/>
              </a:rPr>
              <a:t>.</a:t>
            </a:r>
            <a:r>
              <a:rPr dirty="0" sz="2400">
                <a:latin typeface="Calibri"/>
                <a:cs typeface="Calibri"/>
              </a:rPr>
              <a:t>g.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o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r</a:t>
            </a:r>
            <a:r>
              <a:rPr dirty="0" sz="2400" spc="-20">
                <a:latin typeface="Calibri"/>
                <a:cs typeface="Calibri"/>
              </a:rPr>
              <a:t>em</a:t>
            </a:r>
            <a:r>
              <a:rPr dirty="0" sz="2400" spc="-30">
                <a:latin typeface="Calibri"/>
                <a:cs typeface="Calibri"/>
              </a:rPr>
              <a:t>o</a:t>
            </a:r>
            <a:r>
              <a:rPr dirty="0" sz="2400" spc="-45">
                <a:latin typeface="Calibri"/>
                <a:cs typeface="Calibri"/>
              </a:rPr>
              <a:t>v</a:t>
            </a:r>
            <a:r>
              <a:rPr dirty="0" sz="2400" spc="-15">
                <a:latin typeface="Calibri"/>
                <a:cs typeface="Calibri"/>
              </a:rPr>
              <a:t>e</a:t>
            </a:r>
            <a:r>
              <a:rPr dirty="0" sz="2400">
                <a:latin typeface="Calibri"/>
                <a:cs typeface="Calibri"/>
              </a:rPr>
              <a:t> A</a:t>
            </a:r>
            <a:r>
              <a:rPr dirty="0" sz="2400" spc="15">
                <a:latin typeface="Calibri"/>
                <a:cs typeface="Calibri"/>
              </a:rPr>
              <a:t>l</a:t>
            </a:r>
            <a:r>
              <a:rPr dirty="0" sz="1100">
                <a:latin typeface="Calibri"/>
                <a:cs typeface="Calibri"/>
              </a:rPr>
              <a:t>2</a:t>
            </a:r>
            <a:r>
              <a:rPr dirty="0" sz="2400" spc="-5">
                <a:latin typeface="Calibri"/>
                <a:cs typeface="Calibri"/>
              </a:rPr>
              <a:t>O</a:t>
            </a:r>
            <a:r>
              <a:rPr dirty="0" sz="1050">
                <a:latin typeface="Calibri"/>
                <a:cs typeface="Calibri"/>
              </a:rPr>
              <a:t>3</a:t>
            </a:r>
            <a:endParaRPr sz="105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8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Cha</a:t>
            </a:r>
            <a:r>
              <a:rPr dirty="0" sz="2800" spc="-75">
                <a:latin typeface="Calibri"/>
                <a:cs typeface="Calibri"/>
              </a:rPr>
              <a:t>r</a:t>
            </a:r>
            <a:r>
              <a:rPr dirty="0" sz="2800" spc="-15">
                <a:latin typeface="Calibri"/>
                <a:cs typeface="Calibri"/>
              </a:rPr>
              <a:t>a</a:t>
            </a:r>
            <a:r>
              <a:rPr dirty="0" sz="2800" spc="-10">
                <a:latin typeface="Calibri"/>
                <a:cs typeface="Calibri"/>
              </a:rPr>
              <a:t>c</a:t>
            </a:r>
            <a:r>
              <a:rPr dirty="0" sz="2800" spc="-35">
                <a:latin typeface="Calibri"/>
                <a:cs typeface="Calibri"/>
              </a:rPr>
              <a:t>t</a:t>
            </a:r>
            <a:r>
              <a:rPr dirty="0" sz="2800" spc="-15">
                <a:latin typeface="Calibri"/>
                <a:cs typeface="Calibri"/>
              </a:rPr>
              <a:t>er</a:t>
            </a:r>
            <a:r>
              <a:rPr dirty="0" sz="2800" spc="-20">
                <a:latin typeface="Calibri"/>
                <a:cs typeface="Calibri"/>
              </a:rPr>
              <a:t>i</a:t>
            </a:r>
            <a:r>
              <a:rPr dirty="0" sz="2800" spc="-70">
                <a:latin typeface="Calibri"/>
                <a:cs typeface="Calibri"/>
              </a:rPr>
              <a:t>z</a:t>
            </a:r>
            <a:r>
              <a:rPr dirty="0" sz="2800" spc="-35">
                <a:latin typeface="Calibri"/>
                <a:cs typeface="Calibri"/>
              </a:rPr>
              <a:t>a</a:t>
            </a:r>
            <a:r>
              <a:rPr dirty="0" sz="2800">
                <a:latin typeface="Calibri"/>
                <a:cs typeface="Calibri"/>
              </a:rPr>
              <a:t>t</a:t>
            </a:r>
            <a:r>
              <a:rPr dirty="0" sz="2800" spc="-10">
                <a:latin typeface="Calibri"/>
                <a:cs typeface="Calibri"/>
              </a:rPr>
              <a:t>i</a:t>
            </a:r>
            <a:r>
              <a:rPr dirty="0" sz="2800" spc="-5">
                <a:latin typeface="Calibri"/>
                <a:cs typeface="Calibri"/>
              </a:rPr>
              <a:t>o</a:t>
            </a:r>
            <a:r>
              <a:rPr dirty="0" sz="2800">
                <a:latin typeface="Calibri"/>
                <a:cs typeface="Calibri"/>
              </a:rPr>
              <a:t>n</a:t>
            </a:r>
            <a:r>
              <a:rPr dirty="0" sz="2800" spc="-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</a:t>
            </a:r>
            <a:r>
              <a:rPr dirty="0" sz="2800" spc="-5">
                <a:latin typeface="Calibri"/>
                <a:cs typeface="Calibri"/>
              </a:rPr>
              <a:t>n</a:t>
            </a:r>
            <a:r>
              <a:rPr dirty="0" sz="2800">
                <a:latin typeface="Calibri"/>
                <a:cs typeface="Calibri"/>
              </a:rPr>
              <a:t>d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assessme</a:t>
            </a:r>
            <a:r>
              <a:rPr dirty="0" sz="2800" spc="-50">
                <a:latin typeface="Calibri"/>
                <a:cs typeface="Calibri"/>
              </a:rPr>
              <a:t>n</a:t>
            </a:r>
            <a:r>
              <a:rPr dirty="0" sz="2800" spc="-10">
                <a:latin typeface="Calibri"/>
                <a:cs typeface="Calibri"/>
              </a:rPr>
              <a:t>t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o</a:t>
            </a:r>
            <a:r>
              <a:rPr dirty="0" sz="2800">
                <a:latin typeface="Calibri"/>
                <a:cs typeface="Calibri"/>
              </a:rPr>
              <a:t>f </a:t>
            </a:r>
            <a:r>
              <a:rPr dirty="0" sz="2800" spc="-20">
                <a:latin typeface="Calibri"/>
                <a:cs typeface="Calibri"/>
              </a:rPr>
              <a:t>de</a:t>
            </a:r>
            <a:r>
              <a:rPr dirty="0" sz="2800" spc="-25">
                <a:latin typeface="Calibri"/>
                <a:cs typeface="Calibri"/>
              </a:rPr>
              <a:t>v</a:t>
            </a:r>
            <a:r>
              <a:rPr dirty="0" sz="2800" spc="-15">
                <a:latin typeface="Calibri"/>
                <a:cs typeface="Calibri"/>
              </a:rPr>
              <a:t>ices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23388" y="6309359"/>
            <a:ext cx="1883664" cy="548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5867399"/>
            <a:ext cx="2467356" cy="9905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843516" y="6048755"/>
            <a:ext cx="1170431" cy="8092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393423" y="6108190"/>
            <a:ext cx="784859" cy="7498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24301" y="2823082"/>
            <a:ext cx="679640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" b="0">
                <a:latin typeface="Calibri Light"/>
                <a:cs typeface="Calibri Light"/>
              </a:rPr>
              <a:t>Than</a:t>
            </a:r>
            <a:r>
              <a:rPr dirty="0" sz="4400" b="0">
                <a:latin typeface="Calibri Light"/>
                <a:cs typeface="Calibri Light"/>
              </a:rPr>
              <a:t>k</a:t>
            </a:r>
            <a:r>
              <a:rPr dirty="0" sz="4400" spc="15" b="0">
                <a:latin typeface="Calibri Light"/>
                <a:cs typeface="Calibri Light"/>
              </a:rPr>
              <a:t> </a:t>
            </a:r>
            <a:r>
              <a:rPr dirty="0" sz="4400" spc="-55" b="0">
                <a:latin typeface="Calibri Light"/>
                <a:cs typeface="Calibri Light"/>
              </a:rPr>
              <a:t>y</a:t>
            </a:r>
            <a:r>
              <a:rPr dirty="0" sz="4400" spc="-5" b="0">
                <a:latin typeface="Calibri Light"/>
                <a:cs typeface="Calibri Light"/>
              </a:rPr>
              <a:t>o</a:t>
            </a:r>
            <a:r>
              <a:rPr dirty="0" sz="4400" b="0">
                <a:latin typeface="Calibri Light"/>
                <a:cs typeface="Calibri Light"/>
              </a:rPr>
              <a:t>u</a:t>
            </a:r>
            <a:r>
              <a:rPr dirty="0" sz="4400" spc="5" b="0">
                <a:latin typeface="Calibri Light"/>
                <a:cs typeface="Calibri Light"/>
              </a:rPr>
              <a:t> </a:t>
            </a:r>
            <a:r>
              <a:rPr dirty="0" sz="4400" spc="-105" b="0">
                <a:latin typeface="Calibri Light"/>
                <a:cs typeface="Calibri Light"/>
              </a:rPr>
              <a:t>f</a:t>
            </a:r>
            <a:r>
              <a:rPr dirty="0" sz="4400" spc="-5" b="0">
                <a:latin typeface="Calibri Light"/>
                <a:cs typeface="Calibri Light"/>
              </a:rPr>
              <a:t>o</a:t>
            </a:r>
            <a:r>
              <a:rPr dirty="0" sz="4400" b="0">
                <a:latin typeface="Calibri Light"/>
                <a:cs typeface="Calibri Light"/>
              </a:rPr>
              <a:t>r </a:t>
            </a:r>
            <a:r>
              <a:rPr dirty="0" sz="4400" spc="-60" b="0">
                <a:latin typeface="Calibri Light"/>
                <a:cs typeface="Calibri Light"/>
              </a:rPr>
              <a:t>y</a:t>
            </a:r>
            <a:r>
              <a:rPr dirty="0" sz="4400" spc="-5" b="0">
                <a:latin typeface="Calibri Light"/>
                <a:cs typeface="Calibri Light"/>
              </a:rPr>
              <a:t>ou</a:t>
            </a:r>
            <a:r>
              <a:rPr dirty="0" sz="4400" b="0">
                <a:latin typeface="Calibri Light"/>
                <a:cs typeface="Calibri Light"/>
              </a:rPr>
              <a:t>r</a:t>
            </a:r>
            <a:r>
              <a:rPr dirty="0" sz="4400" spc="10" b="0">
                <a:latin typeface="Calibri Light"/>
                <a:cs typeface="Calibri Light"/>
              </a:rPr>
              <a:t> </a:t>
            </a:r>
            <a:r>
              <a:rPr dirty="0" sz="4400" spc="-55" b="0">
                <a:latin typeface="Calibri Light"/>
                <a:cs typeface="Calibri Light"/>
              </a:rPr>
              <a:t>a</a:t>
            </a:r>
            <a:r>
              <a:rPr dirty="0" sz="4400" spc="-75" b="0">
                <a:latin typeface="Calibri Light"/>
                <a:cs typeface="Calibri Light"/>
              </a:rPr>
              <a:t>t</a:t>
            </a:r>
            <a:r>
              <a:rPr dirty="0" sz="4400" spc="-60" b="0">
                <a:latin typeface="Calibri Light"/>
                <a:cs typeface="Calibri Light"/>
              </a:rPr>
              <a:t>t</a:t>
            </a:r>
            <a:r>
              <a:rPr dirty="0" sz="4400" spc="-5" b="0">
                <a:latin typeface="Calibri Light"/>
                <a:cs typeface="Calibri Light"/>
              </a:rPr>
              <a:t>e</a:t>
            </a:r>
            <a:r>
              <a:rPr dirty="0" sz="4400" spc="-50" b="0">
                <a:latin typeface="Calibri Light"/>
                <a:cs typeface="Calibri Light"/>
              </a:rPr>
              <a:t>n</a:t>
            </a:r>
            <a:r>
              <a:rPr dirty="0" sz="4400" b="0">
                <a:latin typeface="Calibri Light"/>
                <a:cs typeface="Calibri Light"/>
              </a:rPr>
              <a:t>tion!!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Salman Abdullah</dc:creator>
  <dc:title>Main points for Cadiz talk</dc:title>
  <dcterms:created xsi:type="dcterms:W3CDTF">2016-05-18T14:20:31Z</dcterms:created>
  <dcterms:modified xsi:type="dcterms:W3CDTF">2016-05-18T14:20:31Z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2016-05-16T00:00:00Z</vt:filetime>
  </property>
  <property fmtid="{D5CDD505-2E9C-101B-9397-08002B2CF9AE}" pid="3" name="LastSaved">
    <vt:filetime>2016-05-18T00:00:00Z</vt:filetime>
  </property>
</Properties>
</file>